
<file path=[Content_Types].xml><?xml version="1.0" encoding="utf-8"?>
<Types xmlns="http://schemas.openxmlformats.org/package/2006/content-types">
  <Default Extension="xml" ContentType="application/vnd.openxmlformats-officedocument.extended-properties+xml"/>
  <Default Extension="png" ContentType="image/png"/>
  <Default Extension="jpeg" ContentType="image/jpeg"/>
  <Default Extension="fntdata" ContentType="application/x-fontdata"/>
  <Default Extension="jpg" ContentType="image/jpeg"/>
  <Default Extension="rels" ContentType="application/vnd.openxmlformats-package.relationships+xml"/>
  <Override PartName="/docProps/core.xml" ContentType="application/vnd.openxmlformats-package.core-properties+xml"/>
  <Override PartName="/ppt/presentation.xml" ContentType="application/vnd.openxmlformats-officedocument.presentationml.presentation.main+xml"/>
  <Override PartName="/ppt/slides/slide12.xml" ContentType="application/vnd.openxmlformats-officedocument.presentationml.slide+xml"/>
  <Override PartName="/ppt/notesSlides/notesSlide12.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theme/theme1.xml" ContentType="application/vnd.openxmlformats-officedocument.theme+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4.xml" ContentType="application/vnd.openxmlformats-officedocument.presentationml.slideLayout+xml"/>
  <Override PartName="/ppt/slideLayouts/slideLayout9.xml" ContentType="application/vnd.openxmlformats-officedocument.presentationml.slideLayout+xml"/>
  <Override PartName="/ppt/slides/slide17.xml" ContentType="application/vnd.openxmlformats-officedocument.presentationml.slide+xml"/>
  <Override PartName="/ppt/notesSlides/notesSlide17.xml" ContentType="application/vnd.openxmlformats-officedocument.presentationml.notesSlide+xml"/>
  <Override PartName="/ppt/slides/slide25.xml" ContentType="application/vnd.openxmlformats-officedocument.presentationml.slide+xml"/>
  <Override PartName="/ppt/notesSlides/notesSlide25.xml" ContentType="application/vnd.openxmlformats-officedocument.presentationml.notesSlide+xml"/>
  <Override PartName="/ppt/slides/slide20.xml" ContentType="application/vnd.openxmlformats-officedocument.presentationml.slide+xml"/>
  <Override PartName="/ppt/notesSlides/notesSlide20.xml" ContentType="application/vnd.openxmlformats-officedocument.presentationml.notesSlide+xml"/>
  <Override PartName="/ppt/viewProps.xml" ContentType="application/vnd.openxmlformats-officedocument.presentationml.viewProps+xml"/>
  <Override PartName="/ppt/slides/slide6.xml" ContentType="application/vnd.openxmlformats-officedocument.presentationml.slide+xml"/>
  <Override PartName="/ppt/notesSlides/notesSlide6.xml" ContentType="application/vnd.openxmlformats-officedocument.presentationml.notesSlide+xml"/>
  <Override PartName="/ppt/slides/slide1.xml" ContentType="application/vnd.openxmlformats-officedocument.presentationml.slide+xml"/>
  <Override PartName="/ppt/notesSlides/notesSlide1.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slides/slide19.xml" ContentType="application/vnd.openxmlformats-officedocument.presentationml.slide+xml"/>
  <Override PartName="/ppt/notesSlides/notesSlide19.xml" ContentType="application/vnd.openxmlformats-officedocument.presentationml.notesSlide+xml"/>
  <Override PartName="/ppt/slides/slide28.xml" ContentType="application/vnd.openxmlformats-officedocument.presentationml.slide+xml"/>
  <Override PartName="/ppt/notesSlides/notesSlide28.xml" ContentType="application/vnd.openxmlformats-officedocument.presentationml.notesSlide+xml"/>
  <Override PartName="/ppt/presProps.xml" ContentType="application/vnd.openxmlformats-officedocument.presentationml.presProps+xml"/>
  <Override PartName="/ppt/slides/slide5.xml" ContentType="application/vnd.openxmlformats-officedocument.presentationml.slide+xml"/>
  <Override PartName="/ppt/notesSlides/notesSlide5.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23.xml" ContentType="application/vnd.openxmlformats-officedocument.presentationml.slide+xml"/>
  <Override PartName="/ppt/notesSlides/notesSlide2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22.xml" ContentType="application/vnd.openxmlformats-officedocument.presentationml.slide+xml"/>
  <Override PartName="/ppt/notesSlides/notesSlide22.xml" ContentType="application/vnd.openxmlformats-officedocument.presentationml.notesSlide+xml"/>
  <Override PartName="/ppt/slides/slide27.xml" ContentType="application/vnd.openxmlformats-officedocument.presentationml.slide+xml"/>
  <Override PartName="/ppt/notesSlides/notesSlide27.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8.xml" ContentType="application/vnd.openxmlformats-officedocument.presentationml.slide+xml"/>
  <Override PartName="/ppt/notesSlides/notesSlide18.xml" ContentType="application/vnd.openxmlformats-officedocument.presentationml.notesSlide+xml"/>
  <Override PartName="/ppt/tableStyles.xml" ContentType="application/vnd.openxmlformats-officedocument.presentationml.tableStyles+xml"/>
  <Override PartName="/ppt/slides/slide3.xml" ContentType="application/vnd.openxmlformats-officedocument.presentationml.slide+xml"/>
  <Override PartName="/ppt/notesSlides/notesSlide3.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21.xml" ContentType="application/vnd.openxmlformats-officedocument.presentationml.slide+xml"/>
  <Override PartName="/ppt/notesSlides/notesSlide21.xml" ContentType="application/vnd.openxmlformats-officedocument.presentationml.notesSlide+xml"/>
  <Override PartName="/ppt/slides/slide26.xml" ContentType="application/vnd.openxmlformats-officedocument.presentationml.slide+xml"/>
  <Override PartName="/ppt/notesSlides/notesSlide2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6.xml" ContentType="application/vnd.openxmlformats-officedocument.presentationml.slide+xml"/>
  <Override PartName="/ppt/notesSlides/notesSlide16.xml" ContentType="application/vnd.openxmlformats-officedocument.presentationml.notesSlide+xml"/>
  <Override PartName="/ppt/slides/slide24.xml" ContentType="application/vnd.openxmlformats-officedocument.presentationml.slide+xml"/>
  <Override PartName="/ppt/notesSlides/notesSlide24.xml" ContentType="application/vnd.openxmlformats-officedocument.presentationml.notesSlide+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30"/>
  </p:notesMasterIdLst>
  <p:sldIdLst>
    <p:sldId id="256" r:id="rId2"/>
    <p:sldId id="259" r:id="rId3"/>
    <p:sldId id="257" r:id="rId4"/>
    <p:sldId id="269" r:id="rId5"/>
    <p:sldId id="270" r:id="rId6"/>
    <p:sldId id="258" r:id="rId7"/>
    <p:sldId id="261" r:id="rId8"/>
    <p:sldId id="271" r:id="rId9"/>
    <p:sldId id="264" r:id="rId10"/>
    <p:sldId id="277" r:id="rId11"/>
    <p:sldId id="268" r:id="rId12"/>
    <p:sldId id="275" r:id="rId13"/>
    <p:sldId id="276" r:id="rId14"/>
    <p:sldId id="278" r:id="rId15"/>
    <p:sldId id="273" r:id="rId16"/>
    <p:sldId id="274" r:id="rId17"/>
    <p:sldId id="279" r:id="rId18"/>
    <p:sldId id="280" r:id="rId19"/>
    <p:sldId id="281" r:id="rId20"/>
    <p:sldId id="282" r:id="rId21"/>
    <p:sldId id="283" r:id="rId22"/>
    <p:sldId id="284" r:id="rId23"/>
    <p:sldId id="285" r:id="rId24"/>
    <p:sldId id="286" r:id="rId25"/>
    <p:sldId id="287" r:id="rId26"/>
    <p:sldId id="272" r:id="rId27"/>
    <p:sldId id="265" r:id="rId28"/>
    <p:sldId id="266" r:id="rId29"/>
  </p:sldIdLst>
  <p:sldSz cx="9144000" cy="5143500" type="screen16x9"/>
  <p:notesSz cx="6858000" cy="9144000"/>
  <p:embeddedFontLst>
    <p:embeddedFont>
      <p:font typeface="Open Sans" panose="020B0606030504020204" pitchFamily="34" charset="0"/>
      <p:regular r:id="rId31"/>
      <p:bold r:id="rId32"/>
      <p:italic r:id="rId33"/>
      <p:boldItalic r:id="rId34"/>
    </p:embeddedFont>
    <p:embeddedFont>
      <p:font typeface="Oswald" panose="00000500000000000000" pitchFamily="2" charset="0"/>
      <p:regular r:id="rId35"/>
      <p:bold r:id="rId36"/>
    </p:embeddedFont>
    <p:embeddedFont>
      <p:font typeface="Raleway Black" pitchFamily="2" charset="0"/>
      <p:bold r:id="rId37"/>
      <p:boldItalic r:id="rId38"/>
    </p:embeddedFont>
    <p:embeddedFont>
      <p:font typeface="Raleway ExtraBold" pitchFamily="2" charset="0"/>
      <p:bold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38">
          <p15:clr>
            <a:srgbClr val="9AA0A6"/>
          </p15:clr>
        </p15:guide>
        <p15:guide id="2" pos="5222">
          <p15:clr>
            <a:srgbClr val="9AA0A6"/>
          </p15:clr>
        </p15:guide>
        <p15:guide id="3" orient="horz" pos="272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8944315-FF3D-4215-BC03-57F4AE00CDE5}">
  <a:tblStyle styleId="{88944315-FF3D-4215-BC03-57F4AE00CD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43" d="100"/>
          <a:sy n="143" d="100"/>
        </p:scale>
        <p:origin x="271" y="89"/>
      </p:cViewPr>
      <p:guideLst>
        <p:guide pos="538"/>
        <p:guide pos="5222"/>
        <p:guide orient="horz" pos="2723"/>
      </p:guideLst>
    </p:cSldViewPr>
  </p:slideViewPr>
  <p:notesTextViewPr>
    <p:cViewPr>
      <p:scale>
        <a:sx n="1" d="1"/>
        <a:sy n="1" d="1"/>
      </p:scale>
      <p:origin x="0" y="0"/>
    </p:cViewPr>
  </p:notesTextViewPr>
  <p:gridSpacing cx="72008" cy="72008"/>
</p:viewPr>
</file>

<file path=ppt/_rels/presentation.xml.rels>&#65279;<?xml version="1.0" encoding="utf-8"?><Relationships xmlns="http://schemas.openxmlformats.org/package/2006/relationships"><Relationship Type="http://schemas.openxmlformats.org/officeDocument/2006/relationships/slide" Target="/ppt/slides/slide12.xml" Id="rId13" /><Relationship Type="http://schemas.openxmlformats.org/officeDocument/2006/relationships/slide" Target="/ppt/slides/slide17.xml" Id="rId18" /><Relationship Type="http://schemas.openxmlformats.org/officeDocument/2006/relationships/slide" Target="/ppt/slides/slide25.xml" Id="rId26" /><Relationship Type="http://schemas.openxmlformats.org/officeDocument/2006/relationships/font" Target="/ppt/fonts/font9.fntdata" Id="rId39" /><Relationship Type="http://schemas.openxmlformats.org/officeDocument/2006/relationships/slide" Target="/ppt/slides/slide20.xml" Id="rId21" /><Relationship Type="http://schemas.openxmlformats.org/officeDocument/2006/relationships/font" Target="/ppt/fonts/font4.fntdata" Id="rId34" /><Relationship Type="http://schemas.openxmlformats.org/officeDocument/2006/relationships/viewProps" Target="/ppt/viewProps.xml" Id="rId42" /><Relationship Type="http://schemas.openxmlformats.org/officeDocument/2006/relationships/slide" Target="/ppt/slides/slide6.xml" Id="rId7" /><Relationship Type="http://schemas.openxmlformats.org/officeDocument/2006/relationships/slide" Target="/ppt/slides/slide1.xml" Id="rId2" /><Relationship Type="http://schemas.openxmlformats.org/officeDocument/2006/relationships/slide" Target="/ppt/slides/slide15.xml" Id="rId16" /><Relationship Type="http://schemas.openxmlformats.org/officeDocument/2006/relationships/slide" Target="/ppt/slides/slide19.xml" Id="rId20" /><Relationship Type="http://schemas.openxmlformats.org/officeDocument/2006/relationships/slide" Target="/ppt/slides/slide28.xml" Id="rId29" /><Relationship Type="http://schemas.openxmlformats.org/officeDocument/2006/relationships/presProps" Target="/ppt/presProps.xml" Id="rId41" /><Relationship Type="http://schemas.openxmlformats.org/officeDocument/2006/relationships/slideMaster" Target="/ppt/slideMasters/slideMaster1.xml" Id="rId1" /><Relationship Type="http://schemas.openxmlformats.org/officeDocument/2006/relationships/slide" Target="/ppt/slides/slide5.xml" Id="rId6" /><Relationship Type="http://schemas.openxmlformats.org/officeDocument/2006/relationships/slide" Target="/ppt/slides/slide10.xml" Id="rId11" /><Relationship Type="http://schemas.openxmlformats.org/officeDocument/2006/relationships/slide" Target="/ppt/slides/slide23.xml" Id="rId24" /><Relationship Type="http://schemas.openxmlformats.org/officeDocument/2006/relationships/font" Target="/ppt/fonts/font2.fntdata" Id="rId32" /><Relationship Type="http://schemas.openxmlformats.org/officeDocument/2006/relationships/font" Target="/ppt/fonts/font7.fntdata" Id="rId37" /><Relationship Type="http://schemas.openxmlformats.org/officeDocument/2006/relationships/font" Target="/ppt/fonts/font10.fntdata" Id="rId40" /><Relationship Type="http://schemas.openxmlformats.org/officeDocument/2006/relationships/slide" Target="/ppt/slides/slide4.xml" Id="rId5" /><Relationship Type="http://schemas.openxmlformats.org/officeDocument/2006/relationships/slide" Target="/ppt/slides/slide14.xml" Id="rId15" /><Relationship Type="http://schemas.openxmlformats.org/officeDocument/2006/relationships/slide" Target="/ppt/slides/slide22.xml" Id="rId23" /><Relationship Type="http://schemas.openxmlformats.org/officeDocument/2006/relationships/slide" Target="/ppt/slides/slide27.xml" Id="rId28" /><Relationship Type="http://schemas.openxmlformats.org/officeDocument/2006/relationships/font" Target="/ppt/fonts/font6.fntdata" Id="rId36" /><Relationship Type="http://schemas.openxmlformats.org/officeDocument/2006/relationships/slide" Target="/ppt/slides/slide9.xml" Id="rId10" /><Relationship Type="http://schemas.openxmlformats.org/officeDocument/2006/relationships/slide" Target="/ppt/slides/slide18.xml" Id="rId19" /><Relationship Type="http://schemas.openxmlformats.org/officeDocument/2006/relationships/font" Target="/ppt/fonts/font1.fntdata" Id="rId31" /><Relationship Type="http://schemas.openxmlformats.org/officeDocument/2006/relationships/tableStyles" Target="/ppt/tableStyles.xml" Id="rId44" /><Relationship Type="http://schemas.openxmlformats.org/officeDocument/2006/relationships/slide" Target="/ppt/slides/slide3.xml" Id="rId4" /><Relationship Type="http://schemas.openxmlformats.org/officeDocument/2006/relationships/slide" Target="/ppt/slides/slide8.xml" Id="rId9" /><Relationship Type="http://schemas.openxmlformats.org/officeDocument/2006/relationships/slide" Target="/ppt/slides/slide13.xml" Id="rId14" /><Relationship Type="http://schemas.openxmlformats.org/officeDocument/2006/relationships/slide" Target="/ppt/slides/slide21.xml" Id="rId22" /><Relationship Type="http://schemas.openxmlformats.org/officeDocument/2006/relationships/slide" Target="/ppt/slides/slide26.xml" Id="rId27" /><Relationship Type="http://schemas.openxmlformats.org/officeDocument/2006/relationships/notesMaster" Target="/ppt/notesMasters/notesMaster1.xml" Id="rId30" /><Relationship Type="http://schemas.openxmlformats.org/officeDocument/2006/relationships/font" Target="/ppt/fonts/font5.fntdata" Id="rId35" /><Relationship Type="http://schemas.openxmlformats.org/officeDocument/2006/relationships/theme" Target="/ppt/theme/theme1.xml" Id="rId43" /><Relationship Type="http://schemas.openxmlformats.org/officeDocument/2006/relationships/slide" Target="/ppt/slides/slide7.xml" Id="rId8" /><Relationship Type="http://schemas.openxmlformats.org/officeDocument/2006/relationships/slide" Target="/ppt/slides/slide2.xml" Id="rId3" /><Relationship Type="http://schemas.openxmlformats.org/officeDocument/2006/relationships/slide" Target="/ppt/slides/slide11.xml" Id="rId12" /><Relationship Type="http://schemas.openxmlformats.org/officeDocument/2006/relationships/slide" Target="/ppt/slides/slide16.xml" Id="rId17" /><Relationship Type="http://schemas.openxmlformats.org/officeDocument/2006/relationships/slide" Target="/ppt/slides/slide24.xml" Id="rId25" /><Relationship Type="http://schemas.openxmlformats.org/officeDocument/2006/relationships/font" Target="/ppt/fonts/font3.fntdata" Id="rId33" /><Relationship Type="http://schemas.openxmlformats.org/officeDocument/2006/relationships/font" Target="/ppt/fonts/font8.fntdata" Id="rId38" /></Relationships>
</file>

<file path=ppt/media/image1.png>
</file>

<file path=ppt/media/image10.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png>
</file>

<file path=ppt/media/image5.png>
</file>

<file path=ppt/media/image6.png>
</file>

<file path=ppt/media/image7.png>
</file>

<file path=ppt/media/image8.png>
</file>

<file path=ppt/media/image9.png>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&#65279;<?xml version="1.0" encoding="utf-8"?><Relationships xmlns="http://schemas.openxmlformats.org/package/2006/relationships"><Relationship Type="http://schemas.openxmlformats.org/officeDocument/2006/relationships/slide" Target="/ppt/slides/slide1.xml" Id="rId2" /><Relationship Type="http://schemas.openxmlformats.org/officeDocument/2006/relationships/notesMaster" Target="/ppt/notesMasters/notesMaster1.xml" Id="rId1" /></Relationships>
</file>

<file path=ppt/notesSlides/_rels/notesSlide10.xml.rels>&#65279;<?xml version="1.0" encoding="utf-8"?><Relationships xmlns="http://schemas.openxmlformats.org/package/2006/relationships"><Relationship Type="http://schemas.openxmlformats.org/officeDocument/2006/relationships/slide" Target="/ppt/slides/slide10.xml" Id="rId2" /><Relationship Type="http://schemas.openxmlformats.org/officeDocument/2006/relationships/notesMaster" Target="/ppt/notesMasters/notesMaster1.xml" Id="rId1" /></Relationships>
</file>

<file path=ppt/notesSlides/_rels/notesSlide11.xml.rels>&#65279;<?xml version="1.0" encoding="utf-8"?><Relationships xmlns="http://schemas.openxmlformats.org/package/2006/relationships"><Relationship Type="http://schemas.openxmlformats.org/officeDocument/2006/relationships/slide" Target="/ppt/slides/slide11.xml" Id="rId2" /><Relationship Type="http://schemas.openxmlformats.org/officeDocument/2006/relationships/notesMaster" Target="/ppt/notesMasters/notesMaster1.xml" Id="rId1" /></Relationships>
</file>

<file path=ppt/notesSlides/_rels/notesSlide12.xml.rels>&#65279;<?xml version="1.0" encoding="utf-8"?><Relationships xmlns="http://schemas.openxmlformats.org/package/2006/relationships"><Relationship Type="http://schemas.openxmlformats.org/officeDocument/2006/relationships/slide" Target="/ppt/slides/slide12.xml" Id="rId2" /><Relationship Type="http://schemas.openxmlformats.org/officeDocument/2006/relationships/notesMaster" Target="/ppt/notesMasters/notesMaster1.xml" Id="rId1" /></Relationships>
</file>

<file path=ppt/notesSlides/_rels/notesSlide13.xml.rels>&#65279;<?xml version="1.0" encoding="utf-8"?><Relationships xmlns="http://schemas.openxmlformats.org/package/2006/relationships"><Relationship Type="http://schemas.openxmlformats.org/officeDocument/2006/relationships/slide" Target="/ppt/slides/slide13.xml" Id="rId2" /><Relationship Type="http://schemas.openxmlformats.org/officeDocument/2006/relationships/notesMaster" Target="/ppt/notesMasters/notesMaster1.xml" Id="rId1" /></Relationships>
</file>

<file path=ppt/notesSlides/_rels/notesSlide14.xml.rels>&#65279;<?xml version="1.0" encoding="utf-8"?><Relationships xmlns="http://schemas.openxmlformats.org/package/2006/relationships"><Relationship Type="http://schemas.openxmlformats.org/officeDocument/2006/relationships/slide" Target="/ppt/slides/slide14.xml" Id="rId2" /><Relationship Type="http://schemas.openxmlformats.org/officeDocument/2006/relationships/notesMaster" Target="/ppt/notesMasters/notesMaster1.xml" Id="rId1" /></Relationships>
</file>

<file path=ppt/notesSlides/_rels/notesSlide15.xml.rels>&#65279;<?xml version="1.0" encoding="utf-8"?><Relationships xmlns="http://schemas.openxmlformats.org/package/2006/relationships"><Relationship Type="http://schemas.openxmlformats.org/officeDocument/2006/relationships/slide" Target="/ppt/slides/slide15.xml" Id="rId2" /><Relationship Type="http://schemas.openxmlformats.org/officeDocument/2006/relationships/notesMaster" Target="/ppt/notesMasters/notesMaster1.xml" Id="rId1" /></Relationships>
</file>

<file path=ppt/notesSlides/_rels/notesSlide16.xml.rels>&#65279;<?xml version="1.0" encoding="utf-8"?><Relationships xmlns="http://schemas.openxmlformats.org/package/2006/relationships"><Relationship Type="http://schemas.openxmlformats.org/officeDocument/2006/relationships/slide" Target="/ppt/slides/slide16.xml" Id="rId2" /><Relationship Type="http://schemas.openxmlformats.org/officeDocument/2006/relationships/notesMaster" Target="/ppt/notesMasters/notesMaster1.xml" Id="rId1" /></Relationships>
</file>

<file path=ppt/notesSlides/_rels/notesSlide17.xml.rels>&#65279;<?xml version="1.0" encoding="utf-8"?><Relationships xmlns="http://schemas.openxmlformats.org/package/2006/relationships"><Relationship Type="http://schemas.openxmlformats.org/officeDocument/2006/relationships/slide" Target="/ppt/slides/slide17.xml" Id="rId2" /><Relationship Type="http://schemas.openxmlformats.org/officeDocument/2006/relationships/notesMaster" Target="/ppt/notesMasters/notesMaster1.xml" Id="rId1" /></Relationships>
</file>

<file path=ppt/notesSlides/_rels/notesSlide18.xml.rels>&#65279;<?xml version="1.0" encoding="utf-8"?><Relationships xmlns="http://schemas.openxmlformats.org/package/2006/relationships"><Relationship Type="http://schemas.openxmlformats.org/officeDocument/2006/relationships/slide" Target="/ppt/slides/slide18.xml" Id="rId2" /><Relationship Type="http://schemas.openxmlformats.org/officeDocument/2006/relationships/notesMaster" Target="/ppt/notesMasters/notesMaster1.xml" Id="rId1" /></Relationships>
</file>

<file path=ppt/notesSlides/_rels/notesSlide19.xml.rels>&#65279;<?xml version="1.0" encoding="utf-8"?><Relationships xmlns="http://schemas.openxmlformats.org/package/2006/relationships"><Relationship Type="http://schemas.openxmlformats.org/officeDocument/2006/relationships/slide" Target="/ppt/slides/slide19.xml" Id="rId2" /><Relationship Type="http://schemas.openxmlformats.org/officeDocument/2006/relationships/notesMaster" Target="/ppt/notesMasters/notesMaster1.xml" Id="rId1" /></Relationships>
</file>

<file path=ppt/notesSlides/_rels/notesSlide2.xml.rels>&#65279;<?xml version="1.0" encoding="utf-8"?><Relationships xmlns="http://schemas.openxmlformats.org/package/2006/relationships"><Relationship Type="http://schemas.openxmlformats.org/officeDocument/2006/relationships/slide" Target="/ppt/slides/slide2.xml" Id="rId2" /><Relationship Type="http://schemas.openxmlformats.org/officeDocument/2006/relationships/notesMaster" Target="/ppt/notesMasters/notesMaster1.xml" Id="rId1" /></Relationships>
</file>

<file path=ppt/notesSlides/_rels/notesSlide20.xml.rels>&#65279;<?xml version="1.0" encoding="utf-8"?><Relationships xmlns="http://schemas.openxmlformats.org/package/2006/relationships"><Relationship Type="http://schemas.openxmlformats.org/officeDocument/2006/relationships/slide" Target="/ppt/slides/slide20.xml" Id="rId2" /><Relationship Type="http://schemas.openxmlformats.org/officeDocument/2006/relationships/notesMaster" Target="/ppt/notesMasters/notesMaster1.xml" Id="rId1" /></Relationships>
</file>

<file path=ppt/notesSlides/_rels/notesSlide21.xml.rels>&#65279;<?xml version="1.0" encoding="utf-8"?><Relationships xmlns="http://schemas.openxmlformats.org/package/2006/relationships"><Relationship Type="http://schemas.openxmlformats.org/officeDocument/2006/relationships/slide" Target="/ppt/slides/slide21.xml" Id="rId2" /><Relationship Type="http://schemas.openxmlformats.org/officeDocument/2006/relationships/notesMaster" Target="/ppt/notesMasters/notesMaster1.xml" Id="rId1" /></Relationships>
</file>

<file path=ppt/notesSlides/_rels/notesSlide22.xml.rels>&#65279;<?xml version="1.0" encoding="utf-8"?><Relationships xmlns="http://schemas.openxmlformats.org/package/2006/relationships"><Relationship Type="http://schemas.openxmlformats.org/officeDocument/2006/relationships/slide" Target="/ppt/slides/slide22.xml" Id="rId2" /><Relationship Type="http://schemas.openxmlformats.org/officeDocument/2006/relationships/notesMaster" Target="/ppt/notesMasters/notesMaster1.xml" Id="rId1" /></Relationships>
</file>

<file path=ppt/notesSlides/_rels/notesSlide23.xml.rels>&#65279;<?xml version="1.0" encoding="utf-8"?><Relationships xmlns="http://schemas.openxmlformats.org/package/2006/relationships"><Relationship Type="http://schemas.openxmlformats.org/officeDocument/2006/relationships/slide" Target="/ppt/slides/slide23.xml" Id="rId2" /><Relationship Type="http://schemas.openxmlformats.org/officeDocument/2006/relationships/notesMaster" Target="/ppt/notesMasters/notesMaster1.xml" Id="rId1" /></Relationships>
</file>

<file path=ppt/notesSlides/_rels/notesSlide24.xml.rels>&#65279;<?xml version="1.0" encoding="utf-8"?><Relationships xmlns="http://schemas.openxmlformats.org/package/2006/relationships"><Relationship Type="http://schemas.openxmlformats.org/officeDocument/2006/relationships/slide" Target="/ppt/slides/slide24.xml" Id="rId2" /><Relationship Type="http://schemas.openxmlformats.org/officeDocument/2006/relationships/notesMaster" Target="/ppt/notesMasters/notesMaster1.xml" Id="rId1" /></Relationships>
</file>

<file path=ppt/notesSlides/_rels/notesSlide25.xml.rels>&#65279;<?xml version="1.0" encoding="utf-8"?><Relationships xmlns="http://schemas.openxmlformats.org/package/2006/relationships"><Relationship Type="http://schemas.openxmlformats.org/officeDocument/2006/relationships/slide" Target="/ppt/slides/slide25.xml" Id="rId2" /><Relationship Type="http://schemas.openxmlformats.org/officeDocument/2006/relationships/notesMaster" Target="/ppt/notesMasters/notesMaster1.xml" Id="rId1" /></Relationships>
</file>

<file path=ppt/notesSlides/_rels/notesSlide26.xml.rels>&#65279;<?xml version="1.0" encoding="utf-8"?><Relationships xmlns="http://schemas.openxmlformats.org/package/2006/relationships"><Relationship Type="http://schemas.openxmlformats.org/officeDocument/2006/relationships/slide" Target="/ppt/slides/slide26.xml" Id="rId2" /><Relationship Type="http://schemas.openxmlformats.org/officeDocument/2006/relationships/notesMaster" Target="/ppt/notesMasters/notesMaster1.xml" Id="rId1" /></Relationships>
</file>

<file path=ppt/notesSlides/_rels/notesSlide27.xml.rels>&#65279;<?xml version="1.0" encoding="utf-8"?><Relationships xmlns="http://schemas.openxmlformats.org/package/2006/relationships"><Relationship Type="http://schemas.openxmlformats.org/officeDocument/2006/relationships/slide" Target="/ppt/slides/slide27.xml" Id="rId2" /><Relationship Type="http://schemas.openxmlformats.org/officeDocument/2006/relationships/notesMaster" Target="/ppt/notesMasters/notesMaster1.xml" Id="rId1" /></Relationships>
</file>

<file path=ppt/notesSlides/_rels/notesSlide28.xml.rels>&#65279;<?xml version="1.0" encoding="utf-8"?><Relationships xmlns="http://schemas.openxmlformats.org/package/2006/relationships"><Relationship Type="http://schemas.openxmlformats.org/officeDocument/2006/relationships/slide" Target="/ppt/slides/slide28.xml" Id="rId2" /><Relationship Type="http://schemas.openxmlformats.org/officeDocument/2006/relationships/notesMaster" Target="/ppt/notesMasters/notesMaster1.xml" Id="rId1" /></Relationships>
</file>

<file path=ppt/notesSlides/_rels/notesSlide3.xml.rels>&#65279;<?xml version="1.0" encoding="utf-8"?><Relationships xmlns="http://schemas.openxmlformats.org/package/2006/relationships"><Relationship Type="http://schemas.openxmlformats.org/officeDocument/2006/relationships/slide" Target="/ppt/slides/slide3.xml" Id="rId2" /><Relationship Type="http://schemas.openxmlformats.org/officeDocument/2006/relationships/notesMaster" Target="/ppt/notesMasters/notesMaster1.xml" Id="rId1" /></Relationships>
</file>

<file path=ppt/notesSlides/_rels/notesSlide4.xml.rels>&#65279;<?xml version="1.0" encoding="utf-8"?><Relationships xmlns="http://schemas.openxmlformats.org/package/2006/relationships"><Relationship Type="http://schemas.openxmlformats.org/officeDocument/2006/relationships/slide" Target="/ppt/slides/slide4.xml" Id="rId2" /><Relationship Type="http://schemas.openxmlformats.org/officeDocument/2006/relationships/notesMaster" Target="/ppt/notesMasters/notesMaster1.xml" Id="rId1" /></Relationships>
</file>

<file path=ppt/notesSlides/_rels/notesSlide5.xml.rels>&#65279;<?xml version="1.0" encoding="utf-8"?><Relationships xmlns="http://schemas.openxmlformats.org/package/2006/relationships"><Relationship Type="http://schemas.openxmlformats.org/officeDocument/2006/relationships/slide" Target="/ppt/slides/slide5.xml" Id="rId2" /><Relationship Type="http://schemas.openxmlformats.org/officeDocument/2006/relationships/notesMaster" Target="/ppt/notesMasters/notesMaster1.xml" Id="rId1" /></Relationships>
</file>

<file path=ppt/notesSlides/_rels/notesSlide6.xml.rels>&#65279;<?xml version="1.0" encoding="utf-8"?><Relationships xmlns="http://schemas.openxmlformats.org/package/2006/relationships"><Relationship Type="http://schemas.openxmlformats.org/officeDocument/2006/relationships/slide" Target="/ppt/slides/slide6.xml" Id="rId2" /><Relationship Type="http://schemas.openxmlformats.org/officeDocument/2006/relationships/notesMaster" Target="/ppt/notesMasters/notesMaster1.xml" Id="rId1" /></Relationships>
</file>

<file path=ppt/notesSlides/_rels/notesSlide7.xml.rels>&#65279;<?xml version="1.0" encoding="utf-8"?><Relationships xmlns="http://schemas.openxmlformats.org/package/2006/relationships"><Relationship Type="http://schemas.openxmlformats.org/officeDocument/2006/relationships/slide" Target="/ppt/slides/slide7.xml" Id="rId2" /><Relationship Type="http://schemas.openxmlformats.org/officeDocument/2006/relationships/notesMaster" Target="/ppt/notesMasters/notesMaster1.xml" Id="rId1" /></Relationships>
</file>

<file path=ppt/notesSlides/_rels/notesSlide8.xml.rels>&#65279;<?xml version="1.0" encoding="utf-8"?><Relationships xmlns="http://schemas.openxmlformats.org/package/2006/relationships"><Relationship Type="http://schemas.openxmlformats.org/officeDocument/2006/relationships/slide" Target="/ppt/slides/slide8.xml" Id="rId2" /><Relationship Type="http://schemas.openxmlformats.org/officeDocument/2006/relationships/notesMaster" Target="/ppt/notesMasters/notesMaster1.xml" Id="rId1" /></Relationships>
</file>

<file path=ppt/notesSlides/_rels/notesSlide9.xml.rels>&#65279;<?xml version="1.0" encoding="utf-8"?><Relationships xmlns="http://schemas.openxmlformats.org/package/2006/relationships"><Relationship Type="http://schemas.openxmlformats.org/officeDocument/2006/relationships/slide" Target="/ppt/slides/slide9.xml" Id="rId2" /><Relationship Type="http://schemas.openxmlformats.org/officeDocument/2006/relationships/notesMaster" Target="/ppt/notesMasters/notesMaster1.xml" Id="rId1"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095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0905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42150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43704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78696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90322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30230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6447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705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8ca35c373a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8ca35c373a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16035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860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0905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70499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17117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5756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8ca35c373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8ca35c373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45595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9f55da46cf_2_209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9f55da46cf_2_209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86c0bd716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86c0bd716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8ca35c373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8ca35c373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8ca35c373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8ca35c373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927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e02560640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e02560640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90058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8ca35c373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8ca35c373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e02560640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e02560640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e02560640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e02560640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0918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8e02560640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8e02560640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&#65279;<?xml version="1.0" encoding="utf-8"?><Relationships xmlns="http://schemas.openxmlformats.org/package/2006/relationships"><Relationship Type="http://schemas.openxmlformats.org/officeDocument/2006/relationships/image" Target="/ppt/media/image1.png" Id="rId2" /><Relationship Type="http://schemas.openxmlformats.org/officeDocument/2006/relationships/slideMaster" Target="/ppt/slideMasters/slideMaster1.xml" Id="rId1" /></Relationships>
</file>

<file path=ppt/slideLayouts/_rels/slideLayout10.xml.rels>&#65279;<?xml version="1.0" encoding="utf-8"?><Relationships xmlns="http://schemas.openxmlformats.org/package/2006/relationships"><Relationship Type="http://schemas.openxmlformats.org/officeDocument/2006/relationships/image" Target="/ppt/media/image10.png" Id="rId3" /><Relationship Type="http://schemas.openxmlformats.org/officeDocument/2006/relationships/image" Target="/ppt/media/image9.png" Id="rId2" /><Relationship Type="http://schemas.openxmlformats.org/officeDocument/2006/relationships/slideMaster" Target="/ppt/slideMasters/slideMaster1.xml" Id="rId1" /></Relationships>
</file>

<file path=ppt/slideLayouts/_rels/slideLayout2.xml.rels>&#65279;<?xml version="1.0" encoding="utf-8"?><Relationships xmlns="http://schemas.openxmlformats.org/package/2006/relationships"><Relationship Type="http://schemas.openxmlformats.org/officeDocument/2006/relationships/image" Target="/ppt/media/image2.png" Id="rId2" /><Relationship Type="http://schemas.openxmlformats.org/officeDocument/2006/relationships/slideMaster" Target="/ppt/slideMasters/slideMaster1.xml" Id="rId1" /></Relationships>
</file>

<file path=ppt/slideLayouts/_rels/slideLayout3.xml.rels>&#65279;<?xml version="1.0" encoding="utf-8"?><Relationships xmlns="http://schemas.openxmlformats.org/package/2006/relationships"><Relationship Type="http://schemas.openxmlformats.org/officeDocument/2006/relationships/image" Target="/ppt/media/image3.png" Id="rId2" /><Relationship Type="http://schemas.openxmlformats.org/officeDocument/2006/relationships/slideMaster" Target="/ppt/slideMasters/slideMaster1.xml" Id="rId1" /></Relationships>
</file>

<file path=ppt/slideLayouts/_rels/slideLayout4.xml.rels>&#65279;<?xml version="1.0" encoding="utf-8"?><Relationships xmlns="http://schemas.openxmlformats.org/package/2006/relationships"><Relationship Type="http://schemas.openxmlformats.org/officeDocument/2006/relationships/image" Target="/ppt/media/image4.png" Id="rId2" /><Relationship Type="http://schemas.openxmlformats.org/officeDocument/2006/relationships/slideMaster" Target="/ppt/slideMasters/slideMaster1.xml" Id="rId1" /></Relationships>
</file>

<file path=ppt/slideLayouts/_rels/slideLayout5.xml.rels>&#65279;<?xml version="1.0" encoding="utf-8"?><Relationships xmlns="http://schemas.openxmlformats.org/package/2006/relationships"><Relationship Type="http://schemas.openxmlformats.org/officeDocument/2006/relationships/image" Target="/ppt/media/image5.png" Id="rId2" /><Relationship Type="http://schemas.openxmlformats.org/officeDocument/2006/relationships/slideMaster" Target="/ppt/slideMasters/slideMaster1.xml" Id="rId1" /></Relationships>
</file>

<file path=ppt/slideLayouts/_rels/slideLayout6.xml.rels>&#65279;<?xml version="1.0" encoding="utf-8"?><Relationships xmlns="http://schemas.openxmlformats.org/package/2006/relationships"><Relationship Type="http://schemas.openxmlformats.org/officeDocument/2006/relationships/image" Target="/ppt/media/image6.png" Id="rId2" /><Relationship Type="http://schemas.openxmlformats.org/officeDocument/2006/relationships/slideMaster" Target="/ppt/slideMasters/slideMaster1.xml" Id="rId1" /></Relationships>
</file>

<file path=ppt/slideLayouts/_rels/slideLayout8.xml.rels>&#65279;<?xml version="1.0" encoding="utf-8"?><Relationships xmlns="http://schemas.openxmlformats.org/package/2006/relationships"><Relationship Type="http://schemas.openxmlformats.org/officeDocument/2006/relationships/image" Target="/ppt/media/image7.png" Id="rId2" /><Relationship Type="http://schemas.openxmlformats.org/officeDocument/2006/relationships/slideMaster" Target="/ppt/slideMasters/slideMaster1.xml" Id="rId1" /></Relationships>
</file>

<file path=ppt/slideLayouts/_rels/slideLayout9.xml.rels>&#65279;<?xml version="1.0" encoding="utf-8"?><Relationships xmlns="http://schemas.openxmlformats.org/package/2006/relationships"><Relationship Type="http://schemas.openxmlformats.org/officeDocument/2006/relationships/image" Target="/ppt/media/image8.png" Id="rId2" /><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9" b="9"/>
          <a:stretch/>
        </p:blipFill>
        <p:spPr>
          <a:xfrm>
            <a:off x="952" y="0"/>
            <a:ext cx="9142089" cy="5143495"/>
          </a:xfrm>
          <a:prstGeom prst="rect">
            <a:avLst/>
          </a:prstGeom>
          <a:noFill/>
          <a:ln>
            <a:noFill/>
          </a:ln>
        </p:spPr>
      </p:pic>
      <p:sp>
        <p:nvSpPr>
          <p:cNvPr id="10" name="Google Shape;10;p2"/>
          <p:cNvSpPr txBox="1">
            <a:spLocks noGrp="1"/>
          </p:cNvSpPr>
          <p:nvPr>
            <p:ph type="ctrTitle"/>
          </p:nvPr>
        </p:nvSpPr>
        <p:spPr>
          <a:xfrm>
            <a:off x="2019600" y="1253538"/>
            <a:ext cx="5105100" cy="2277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5000"/>
              <a:buFont typeface="Raleway ExtraBold"/>
              <a:buNone/>
              <a:defRPr sz="5000" b="0"/>
            </a:lvl1pPr>
            <a:lvl2pPr lvl="1" algn="ctr">
              <a:lnSpc>
                <a:spcPct val="100000"/>
              </a:lnSpc>
              <a:spcBef>
                <a:spcPts val="0"/>
              </a:spcBef>
              <a:spcAft>
                <a:spcPts val="0"/>
              </a:spcAft>
              <a:buSzPts val="5000"/>
              <a:buNone/>
              <a:defRPr sz="5000" u="sng"/>
            </a:lvl2pPr>
            <a:lvl3pPr lvl="2" algn="ctr">
              <a:lnSpc>
                <a:spcPct val="100000"/>
              </a:lnSpc>
              <a:spcBef>
                <a:spcPts val="0"/>
              </a:spcBef>
              <a:spcAft>
                <a:spcPts val="0"/>
              </a:spcAft>
              <a:buSzPts val="5000"/>
              <a:buNone/>
              <a:defRPr sz="5000" u="sng"/>
            </a:lvl3pPr>
            <a:lvl4pPr lvl="3" algn="ctr">
              <a:lnSpc>
                <a:spcPct val="100000"/>
              </a:lnSpc>
              <a:spcBef>
                <a:spcPts val="0"/>
              </a:spcBef>
              <a:spcAft>
                <a:spcPts val="0"/>
              </a:spcAft>
              <a:buSzPts val="5000"/>
              <a:buNone/>
              <a:defRPr sz="5000" u="sng"/>
            </a:lvl4pPr>
            <a:lvl5pPr lvl="4" algn="ctr">
              <a:lnSpc>
                <a:spcPct val="100000"/>
              </a:lnSpc>
              <a:spcBef>
                <a:spcPts val="0"/>
              </a:spcBef>
              <a:spcAft>
                <a:spcPts val="0"/>
              </a:spcAft>
              <a:buSzPts val="5000"/>
              <a:buNone/>
              <a:defRPr sz="5000" u="sng"/>
            </a:lvl5pPr>
            <a:lvl6pPr lvl="5" algn="ctr">
              <a:lnSpc>
                <a:spcPct val="100000"/>
              </a:lnSpc>
              <a:spcBef>
                <a:spcPts val="0"/>
              </a:spcBef>
              <a:spcAft>
                <a:spcPts val="0"/>
              </a:spcAft>
              <a:buSzPts val="5000"/>
              <a:buNone/>
              <a:defRPr sz="5000" u="sng"/>
            </a:lvl6pPr>
            <a:lvl7pPr lvl="6" algn="ctr">
              <a:lnSpc>
                <a:spcPct val="100000"/>
              </a:lnSpc>
              <a:spcBef>
                <a:spcPts val="0"/>
              </a:spcBef>
              <a:spcAft>
                <a:spcPts val="0"/>
              </a:spcAft>
              <a:buSzPts val="5000"/>
              <a:buNone/>
              <a:defRPr sz="5000" u="sng"/>
            </a:lvl7pPr>
            <a:lvl8pPr lvl="7" algn="ctr">
              <a:lnSpc>
                <a:spcPct val="100000"/>
              </a:lnSpc>
              <a:spcBef>
                <a:spcPts val="0"/>
              </a:spcBef>
              <a:spcAft>
                <a:spcPts val="0"/>
              </a:spcAft>
              <a:buSzPts val="5000"/>
              <a:buNone/>
              <a:defRPr sz="5000" u="sng"/>
            </a:lvl8pPr>
            <a:lvl9pPr lvl="8" algn="ctr">
              <a:lnSpc>
                <a:spcPct val="100000"/>
              </a:lnSpc>
              <a:spcBef>
                <a:spcPts val="0"/>
              </a:spcBef>
              <a:spcAft>
                <a:spcPts val="0"/>
              </a:spcAft>
              <a:buSzPts val="5000"/>
              <a:buNone/>
              <a:defRPr sz="5000" u="sng"/>
            </a:lvl9pPr>
          </a:lstStyle>
          <a:p>
            <a:endParaRPr/>
          </a:p>
        </p:txBody>
      </p:sp>
      <p:sp>
        <p:nvSpPr>
          <p:cNvPr id="11" name="Google Shape;11;p2"/>
          <p:cNvSpPr txBox="1">
            <a:spLocks noGrp="1"/>
          </p:cNvSpPr>
          <p:nvPr>
            <p:ph type="subTitle" idx="1"/>
          </p:nvPr>
        </p:nvSpPr>
        <p:spPr>
          <a:xfrm>
            <a:off x="2435775" y="3454663"/>
            <a:ext cx="4272300" cy="435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000"/>
              <a:buNone/>
              <a:defRPr sz="17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82"/>
        <p:cNvGrpSpPr/>
        <p:nvPr/>
      </p:nvGrpSpPr>
      <p:grpSpPr>
        <a:xfrm>
          <a:off x="0" y="0"/>
          <a:ext cx="0" cy="0"/>
          <a:chOff x="0" y="0"/>
          <a:chExt cx="0" cy="0"/>
        </a:xfrm>
      </p:grpSpPr>
      <p:pic>
        <p:nvPicPr>
          <p:cNvPr id="83" name="Google Shape;83;p16"/>
          <p:cNvPicPr preferRelativeResize="0"/>
          <p:nvPr/>
        </p:nvPicPr>
        <p:blipFill rotWithShape="1">
          <a:blip r:embed="rId2">
            <a:alphaModFix/>
          </a:blip>
          <a:srcRect/>
          <a:stretch/>
        </p:blipFill>
        <p:spPr>
          <a:xfrm>
            <a:off x="952" y="0"/>
            <a:ext cx="9142089" cy="5143495"/>
          </a:xfrm>
          <a:prstGeom prst="rect">
            <a:avLst/>
          </a:prstGeom>
          <a:noFill/>
          <a:ln>
            <a:noFill/>
          </a:ln>
        </p:spPr>
      </p:pic>
      <p:pic>
        <p:nvPicPr>
          <p:cNvPr id="84" name="Google Shape;84;p16"/>
          <p:cNvPicPr preferRelativeResize="0"/>
          <p:nvPr/>
        </p:nvPicPr>
        <p:blipFill rotWithShape="1">
          <a:blip r:embed="rId3">
            <a:alphaModFix/>
          </a:blip>
          <a:srcRect/>
          <a:stretch/>
        </p:blipFill>
        <p:spPr>
          <a:xfrm rot="-64" flipH="1">
            <a:off x="3371754" y="1685822"/>
            <a:ext cx="2400496" cy="2612550"/>
          </a:xfrm>
          <a:prstGeom prst="rect">
            <a:avLst/>
          </a:prstGeom>
          <a:noFill/>
          <a:ln>
            <a:noFill/>
          </a:ln>
        </p:spPr>
      </p:pic>
      <p:sp>
        <p:nvSpPr>
          <p:cNvPr id="85" name="Google Shape;85;p16"/>
          <p:cNvSpPr txBox="1">
            <a:spLocks noGrp="1"/>
          </p:cNvSpPr>
          <p:nvPr>
            <p:ph type="ctrTitle"/>
          </p:nvPr>
        </p:nvSpPr>
        <p:spPr>
          <a:xfrm>
            <a:off x="1079236" y="1935599"/>
            <a:ext cx="2251800" cy="50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8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86" name="Google Shape;86;p16"/>
          <p:cNvSpPr txBox="1">
            <a:spLocks noGrp="1"/>
          </p:cNvSpPr>
          <p:nvPr>
            <p:ph type="subTitle" idx="1"/>
          </p:nvPr>
        </p:nvSpPr>
        <p:spPr>
          <a:xfrm>
            <a:off x="1079238" y="2322800"/>
            <a:ext cx="2251800" cy="62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1400"/>
              <a:buNone/>
              <a:defRPr sz="1400">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endParaRPr/>
          </a:p>
        </p:txBody>
      </p:sp>
      <p:sp>
        <p:nvSpPr>
          <p:cNvPr id="87" name="Google Shape;87;p16"/>
          <p:cNvSpPr txBox="1">
            <a:spLocks noGrp="1"/>
          </p:cNvSpPr>
          <p:nvPr>
            <p:ph type="ctrTitle" idx="2"/>
          </p:nvPr>
        </p:nvSpPr>
        <p:spPr>
          <a:xfrm>
            <a:off x="5812961" y="1935599"/>
            <a:ext cx="2251800" cy="502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8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88" name="Google Shape;88;p16"/>
          <p:cNvSpPr txBox="1">
            <a:spLocks noGrp="1"/>
          </p:cNvSpPr>
          <p:nvPr>
            <p:ph type="subTitle" idx="3"/>
          </p:nvPr>
        </p:nvSpPr>
        <p:spPr>
          <a:xfrm>
            <a:off x="5812963" y="2322800"/>
            <a:ext cx="22518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400"/>
              <a:buNone/>
              <a:defRPr sz="1400">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endParaRPr/>
          </a:p>
        </p:txBody>
      </p:sp>
      <p:sp>
        <p:nvSpPr>
          <p:cNvPr id="89" name="Google Shape;89;p16"/>
          <p:cNvSpPr txBox="1">
            <a:spLocks noGrp="1"/>
          </p:cNvSpPr>
          <p:nvPr>
            <p:ph type="ctrTitle" idx="4"/>
          </p:nvPr>
        </p:nvSpPr>
        <p:spPr>
          <a:xfrm>
            <a:off x="1079236" y="3204799"/>
            <a:ext cx="2251800" cy="50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8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0" name="Google Shape;90;p16"/>
          <p:cNvSpPr txBox="1">
            <a:spLocks noGrp="1"/>
          </p:cNvSpPr>
          <p:nvPr>
            <p:ph type="subTitle" idx="5"/>
          </p:nvPr>
        </p:nvSpPr>
        <p:spPr>
          <a:xfrm>
            <a:off x="1079238" y="3592000"/>
            <a:ext cx="2251800" cy="62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1400"/>
              <a:buNone/>
              <a:defRPr sz="1400">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endParaRPr/>
          </a:p>
        </p:txBody>
      </p:sp>
      <p:sp>
        <p:nvSpPr>
          <p:cNvPr id="91" name="Google Shape;91;p16"/>
          <p:cNvSpPr txBox="1">
            <a:spLocks noGrp="1"/>
          </p:cNvSpPr>
          <p:nvPr>
            <p:ph type="ctrTitle" idx="6"/>
          </p:nvPr>
        </p:nvSpPr>
        <p:spPr>
          <a:xfrm>
            <a:off x="5812961" y="3204799"/>
            <a:ext cx="2251800" cy="502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8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2" name="Google Shape;92;p16"/>
          <p:cNvSpPr txBox="1">
            <a:spLocks noGrp="1"/>
          </p:cNvSpPr>
          <p:nvPr>
            <p:ph type="subTitle" idx="7"/>
          </p:nvPr>
        </p:nvSpPr>
        <p:spPr>
          <a:xfrm>
            <a:off x="5812963" y="3592000"/>
            <a:ext cx="22518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400"/>
              <a:buNone/>
              <a:defRPr sz="1400">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endParaRPr/>
          </a:p>
        </p:txBody>
      </p:sp>
      <p:sp>
        <p:nvSpPr>
          <p:cNvPr id="93" name="Google Shape;93;p16"/>
          <p:cNvSpPr txBox="1">
            <a:spLocks noGrp="1"/>
          </p:cNvSpPr>
          <p:nvPr>
            <p:ph type="title" idx="8"/>
          </p:nvPr>
        </p:nvSpPr>
        <p:spPr>
          <a:xfrm>
            <a:off x="731925" y="698232"/>
            <a:ext cx="7680000" cy="62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t="19" b="9"/>
          <a:stretch/>
        </p:blipFill>
        <p:spPr>
          <a:xfrm>
            <a:off x="952" y="0"/>
            <a:ext cx="9142089" cy="5143495"/>
          </a:xfrm>
          <a:prstGeom prst="rect">
            <a:avLst/>
          </a:prstGeom>
          <a:noFill/>
          <a:ln>
            <a:noFill/>
          </a:ln>
        </p:spPr>
      </p:pic>
      <p:sp>
        <p:nvSpPr>
          <p:cNvPr id="14" name="Google Shape;14;p3"/>
          <p:cNvSpPr txBox="1">
            <a:spLocks noGrp="1"/>
          </p:cNvSpPr>
          <p:nvPr>
            <p:ph type="title"/>
          </p:nvPr>
        </p:nvSpPr>
        <p:spPr>
          <a:xfrm>
            <a:off x="3323400" y="2893738"/>
            <a:ext cx="2497200" cy="695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solidFill>
                  <a:schemeClr val="accent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3369625" y="911763"/>
            <a:ext cx="2325600" cy="1790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0"/>
              <a:buFont typeface="Open Sans"/>
              <a:buNone/>
              <a:defRPr sz="14000" b="1" u="sng">
                <a:latin typeface="Open Sans"/>
                <a:ea typeface="Open Sans"/>
                <a:cs typeface="Open Sans"/>
                <a:sym typeface="Open Sans"/>
              </a:defRPr>
            </a:lvl1pPr>
            <a:lvl2pPr lvl="1" algn="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2pPr>
            <a:lvl3pPr lvl="2" algn="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3pPr>
            <a:lvl4pPr lvl="3" algn="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4pPr>
            <a:lvl5pPr lvl="4" algn="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5pPr>
            <a:lvl6pPr lvl="5" algn="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6pPr>
            <a:lvl7pPr lvl="6" algn="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7pPr>
            <a:lvl8pPr lvl="7" algn="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8pPr>
            <a:lvl9pPr lvl="8" algn="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9pPr>
          </a:lstStyle>
          <a:p>
            <a:r>
              <a:t>xx%</a:t>
            </a:r>
          </a:p>
        </p:txBody>
      </p:sp>
      <p:sp>
        <p:nvSpPr>
          <p:cNvPr id="16" name="Google Shape;16;p3"/>
          <p:cNvSpPr txBox="1">
            <a:spLocks noGrp="1"/>
          </p:cNvSpPr>
          <p:nvPr>
            <p:ph type="subTitle" idx="1"/>
          </p:nvPr>
        </p:nvSpPr>
        <p:spPr>
          <a:xfrm>
            <a:off x="3323400" y="3589138"/>
            <a:ext cx="2497200" cy="64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19" b="9"/>
          <a:stretch/>
        </p:blipFill>
        <p:spPr>
          <a:xfrm>
            <a:off x="952" y="0"/>
            <a:ext cx="9142089" cy="5143495"/>
          </a:xfrm>
          <a:prstGeom prst="rect">
            <a:avLst/>
          </a:prstGeom>
          <a:noFill/>
          <a:ln>
            <a:noFill/>
          </a:ln>
        </p:spPr>
      </p:pic>
      <p:sp>
        <p:nvSpPr>
          <p:cNvPr id="19" name="Google Shape;19;p4"/>
          <p:cNvSpPr txBox="1">
            <a:spLocks noGrp="1"/>
          </p:cNvSpPr>
          <p:nvPr>
            <p:ph type="title"/>
          </p:nvPr>
        </p:nvSpPr>
        <p:spPr>
          <a:xfrm>
            <a:off x="731925" y="698232"/>
            <a:ext cx="7680000" cy="626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a:endParaRPr/>
          </a:p>
        </p:txBody>
      </p:sp>
      <p:sp>
        <p:nvSpPr>
          <p:cNvPr id="20" name="Google Shape;20;p4"/>
          <p:cNvSpPr txBox="1">
            <a:spLocks noGrp="1"/>
          </p:cNvSpPr>
          <p:nvPr>
            <p:ph type="body" idx="1"/>
          </p:nvPr>
        </p:nvSpPr>
        <p:spPr>
          <a:xfrm>
            <a:off x="737075" y="1423800"/>
            <a:ext cx="7669800" cy="3148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AutoNum type="arabicPeriod"/>
              <a:defRPr sz="1200"/>
            </a:lvl1pPr>
            <a:lvl2pPr marL="914400" lvl="1" indent="-304800" rtl="0">
              <a:spcBef>
                <a:spcPts val="1600"/>
              </a:spcBef>
              <a:spcAft>
                <a:spcPts val="0"/>
              </a:spcAft>
              <a:buClr>
                <a:schemeClr val="dk1"/>
              </a:buClr>
              <a:buSzPts val="1200"/>
              <a:buFont typeface="Muli"/>
              <a:buAutoNum type="alphaLcPeriod"/>
              <a:defRPr/>
            </a:lvl2pPr>
            <a:lvl3pPr marL="1371600" lvl="2" indent="-304800" rtl="0">
              <a:spcBef>
                <a:spcPts val="1600"/>
              </a:spcBef>
              <a:spcAft>
                <a:spcPts val="0"/>
              </a:spcAft>
              <a:buClr>
                <a:schemeClr val="dk1"/>
              </a:buClr>
              <a:buSzPts val="1200"/>
              <a:buFont typeface="Muli"/>
              <a:buAutoNum type="romanLcPeriod"/>
              <a:defRPr/>
            </a:lvl3pPr>
            <a:lvl4pPr marL="1828800" lvl="3" indent="-304800" rtl="0">
              <a:spcBef>
                <a:spcPts val="1600"/>
              </a:spcBef>
              <a:spcAft>
                <a:spcPts val="0"/>
              </a:spcAft>
              <a:buClr>
                <a:schemeClr val="dk1"/>
              </a:buClr>
              <a:buSzPts val="1200"/>
              <a:buFont typeface="Muli"/>
              <a:buAutoNum type="arabicPeriod"/>
              <a:defRPr/>
            </a:lvl4pPr>
            <a:lvl5pPr marL="2286000" lvl="4" indent="-304800" rtl="0">
              <a:spcBef>
                <a:spcPts val="1600"/>
              </a:spcBef>
              <a:spcAft>
                <a:spcPts val="0"/>
              </a:spcAft>
              <a:buClr>
                <a:schemeClr val="dk1"/>
              </a:buClr>
              <a:buSzPts val="1200"/>
              <a:buFont typeface="Muli"/>
              <a:buAutoNum type="alphaLcPeriod"/>
              <a:defRPr/>
            </a:lvl5pPr>
            <a:lvl6pPr marL="2743200" lvl="5" indent="-304800" rtl="0">
              <a:spcBef>
                <a:spcPts val="1600"/>
              </a:spcBef>
              <a:spcAft>
                <a:spcPts val="0"/>
              </a:spcAft>
              <a:buClr>
                <a:schemeClr val="dk1"/>
              </a:buClr>
              <a:buSzPts val="1200"/>
              <a:buFont typeface="Muli"/>
              <a:buAutoNum type="romanLcPeriod"/>
              <a:defRPr/>
            </a:lvl6pPr>
            <a:lvl7pPr marL="3200400" lvl="6" indent="-304800" rtl="0">
              <a:spcBef>
                <a:spcPts val="1600"/>
              </a:spcBef>
              <a:spcAft>
                <a:spcPts val="0"/>
              </a:spcAft>
              <a:buClr>
                <a:schemeClr val="dk1"/>
              </a:buClr>
              <a:buSzPts val="1200"/>
              <a:buFont typeface="Muli"/>
              <a:buAutoNum type="arabicPeriod"/>
              <a:defRPr/>
            </a:lvl7pPr>
            <a:lvl8pPr marL="3657600" lvl="7" indent="-304800" rtl="0">
              <a:spcBef>
                <a:spcPts val="1600"/>
              </a:spcBef>
              <a:spcAft>
                <a:spcPts val="0"/>
              </a:spcAft>
              <a:buClr>
                <a:schemeClr val="dk1"/>
              </a:buClr>
              <a:buSzPts val="1200"/>
              <a:buFont typeface="Muli"/>
              <a:buAutoNum type="alphaLcPeriod"/>
              <a:defRPr/>
            </a:lvl8pPr>
            <a:lvl9pPr marL="4114800" lvl="8" indent="-304800" rtl="0">
              <a:spcBef>
                <a:spcPts val="1600"/>
              </a:spcBef>
              <a:spcAft>
                <a:spcPts val="1600"/>
              </a:spcAft>
              <a:buClr>
                <a:schemeClr val="dk1"/>
              </a:buClr>
              <a:buSzPts val="1200"/>
              <a:buFont typeface="Muli"/>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pic>
        <p:nvPicPr>
          <p:cNvPr id="32" name="Google Shape;32;p7"/>
          <p:cNvPicPr preferRelativeResize="0"/>
          <p:nvPr/>
        </p:nvPicPr>
        <p:blipFill rotWithShape="1">
          <a:blip r:embed="rId2">
            <a:alphaModFix/>
          </a:blip>
          <a:srcRect/>
          <a:stretch/>
        </p:blipFill>
        <p:spPr>
          <a:xfrm>
            <a:off x="952" y="0"/>
            <a:ext cx="9142089" cy="5143495"/>
          </a:xfrm>
          <a:prstGeom prst="rect">
            <a:avLst/>
          </a:prstGeom>
          <a:noFill/>
          <a:ln>
            <a:noFill/>
          </a:ln>
        </p:spPr>
      </p:pic>
      <p:sp>
        <p:nvSpPr>
          <p:cNvPr id="33" name="Google Shape;33;p7"/>
          <p:cNvSpPr txBox="1">
            <a:spLocks noGrp="1"/>
          </p:cNvSpPr>
          <p:nvPr>
            <p:ph type="subTitle" idx="1"/>
          </p:nvPr>
        </p:nvSpPr>
        <p:spPr>
          <a:xfrm>
            <a:off x="6299325" y="1682875"/>
            <a:ext cx="2112600" cy="261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Char char="●"/>
              <a:defRPr sz="1400">
                <a:solidFill>
                  <a:schemeClr val="lt1"/>
                </a:solidFill>
              </a:defRPr>
            </a:lvl1pPr>
            <a:lvl2pPr lvl="1" algn="ctr" rtl="0">
              <a:lnSpc>
                <a:spcPct val="100000"/>
              </a:lnSpc>
              <a:spcBef>
                <a:spcPts val="1600"/>
              </a:spcBef>
              <a:spcAft>
                <a:spcPts val="0"/>
              </a:spcAft>
              <a:buClr>
                <a:schemeClr val="lt1"/>
              </a:buClr>
              <a:buSzPts val="1600"/>
              <a:buChar char="○"/>
              <a:defRPr sz="1600">
                <a:solidFill>
                  <a:schemeClr val="lt1"/>
                </a:solidFill>
              </a:defRPr>
            </a:lvl2pPr>
            <a:lvl3pPr lvl="2" algn="ctr" rtl="0">
              <a:lnSpc>
                <a:spcPct val="100000"/>
              </a:lnSpc>
              <a:spcBef>
                <a:spcPts val="0"/>
              </a:spcBef>
              <a:spcAft>
                <a:spcPts val="0"/>
              </a:spcAft>
              <a:buClr>
                <a:schemeClr val="lt1"/>
              </a:buClr>
              <a:buSzPts val="1600"/>
              <a:buChar char="■"/>
              <a:defRPr sz="1600">
                <a:solidFill>
                  <a:schemeClr val="lt1"/>
                </a:solidFill>
              </a:defRPr>
            </a:lvl3pPr>
            <a:lvl4pPr lvl="3" algn="ctr" rtl="0">
              <a:lnSpc>
                <a:spcPct val="100000"/>
              </a:lnSpc>
              <a:spcBef>
                <a:spcPts val="0"/>
              </a:spcBef>
              <a:spcAft>
                <a:spcPts val="0"/>
              </a:spcAft>
              <a:buClr>
                <a:schemeClr val="lt1"/>
              </a:buClr>
              <a:buSzPts val="1600"/>
              <a:buChar char="●"/>
              <a:defRPr sz="1600">
                <a:solidFill>
                  <a:schemeClr val="lt1"/>
                </a:solidFill>
              </a:defRPr>
            </a:lvl4pPr>
            <a:lvl5pPr lvl="4" algn="ctr" rtl="0">
              <a:lnSpc>
                <a:spcPct val="100000"/>
              </a:lnSpc>
              <a:spcBef>
                <a:spcPts val="0"/>
              </a:spcBef>
              <a:spcAft>
                <a:spcPts val="0"/>
              </a:spcAft>
              <a:buClr>
                <a:schemeClr val="lt1"/>
              </a:buClr>
              <a:buSzPts val="1600"/>
              <a:buChar char="○"/>
              <a:defRPr sz="1600">
                <a:solidFill>
                  <a:schemeClr val="lt1"/>
                </a:solidFill>
              </a:defRPr>
            </a:lvl5pPr>
            <a:lvl6pPr lvl="5" algn="ctr" rtl="0">
              <a:lnSpc>
                <a:spcPct val="100000"/>
              </a:lnSpc>
              <a:spcBef>
                <a:spcPts val="0"/>
              </a:spcBef>
              <a:spcAft>
                <a:spcPts val="0"/>
              </a:spcAft>
              <a:buClr>
                <a:schemeClr val="lt1"/>
              </a:buClr>
              <a:buSzPts val="1600"/>
              <a:buChar char="■"/>
              <a:defRPr sz="1600">
                <a:solidFill>
                  <a:schemeClr val="lt1"/>
                </a:solidFill>
              </a:defRPr>
            </a:lvl6pPr>
            <a:lvl7pPr lvl="6" algn="ctr" rtl="0">
              <a:lnSpc>
                <a:spcPct val="100000"/>
              </a:lnSpc>
              <a:spcBef>
                <a:spcPts val="0"/>
              </a:spcBef>
              <a:spcAft>
                <a:spcPts val="0"/>
              </a:spcAft>
              <a:buClr>
                <a:schemeClr val="lt1"/>
              </a:buClr>
              <a:buSzPts val="1600"/>
              <a:buChar char="●"/>
              <a:defRPr sz="1600">
                <a:solidFill>
                  <a:schemeClr val="lt1"/>
                </a:solidFill>
              </a:defRPr>
            </a:lvl7pPr>
            <a:lvl8pPr lvl="7" algn="ctr" rtl="0">
              <a:lnSpc>
                <a:spcPct val="100000"/>
              </a:lnSpc>
              <a:spcBef>
                <a:spcPts val="0"/>
              </a:spcBef>
              <a:spcAft>
                <a:spcPts val="0"/>
              </a:spcAft>
              <a:buClr>
                <a:schemeClr val="lt1"/>
              </a:buClr>
              <a:buSzPts val="1600"/>
              <a:buChar char="○"/>
              <a:defRPr sz="1600">
                <a:solidFill>
                  <a:schemeClr val="lt1"/>
                </a:solidFill>
              </a:defRPr>
            </a:lvl8pPr>
            <a:lvl9pPr lvl="8" algn="ctr" rtl="0">
              <a:lnSpc>
                <a:spcPct val="100000"/>
              </a:lnSpc>
              <a:spcBef>
                <a:spcPts val="0"/>
              </a:spcBef>
              <a:spcAft>
                <a:spcPts val="0"/>
              </a:spcAft>
              <a:buClr>
                <a:schemeClr val="lt1"/>
              </a:buClr>
              <a:buSzPts val="1600"/>
              <a:buChar char="■"/>
              <a:defRPr sz="1600">
                <a:solidFill>
                  <a:schemeClr val="lt1"/>
                </a:solidFill>
              </a:defRPr>
            </a:lvl9pPr>
          </a:lstStyle>
          <a:p>
            <a:endParaRPr/>
          </a:p>
        </p:txBody>
      </p:sp>
      <p:sp>
        <p:nvSpPr>
          <p:cNvPr id="34" name="Google Shape;34;p7"/>
          <p:cNvSpPr txBox="1">
            <a:spLocks noGrp="1"/>
          </p:cNvSpPr>
          <p:nvPr>
            <p:ph type="title"/>
          </p:nvPr>
        </p:nvSpPr>
        <p:spPr>
          <a:xfrm>
            <a:off x="731925" y="698232"/>
            <a:ext cx="7680000" cy="62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pic>
        <p:nvPicPr>
          <p:cNvPr id="39" name="Google Shape;39;p9"/>
          <p:cNvPicPr preferRelativeResize="0"/>
          <p:nvPr/>
        </p:nvPicPr>
        <p:blipFill rotWithShape="1">
          <a:blip r:embed="rId2">
            <a:alphaModFix/>
          </a:blip>
          <a:srcRect l="9" r="9"/>
          <a:stretch/>
        </p:blipFill>
        <p:spPr>
          <a:xfrm flipH="1">
            <a:off x="1528207" y="-721500"/>
            <a:ext cx="7397144" cy="6690379"/>
          </a:xfrm>
          <a:prstGeom prst="rect">
            <a:avLst/>
          </a:prstGeom>
          <a:noFill/>
          <a:ln>
            <a:noFill/>
          </a:ln>
        </p:spPr>
      </p:pic>
      <p:sp>
        <p:nvSpPr>
          <p:cNvPr id="40" name="Google Shape;40;p9"/>
          <p:cNvSpPr txBox="1">
            <a:spLocks noGrp="1"/>
          </p:cNvSpPr>
          <p:nvPr>
            <p:ph type="title"/>
          </p:nvPr>
        </p:nvSpPr>
        <p:spPr>
          <a:xfrm>
            <a:off x="747975" y="1281475"/>
            <a:ext cx="3027600" cy="8031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1" name="Google Shape;41;p9"/>
          <p:cNvSpPr txBox="1">
            <a:spLocks noGrp="1"/>
          </p:cNvSpPr>
          <p:nvPr>
            <p:ph type="subTitle" idx="1"/>
          </p:nvPr>
        </p:nvSpPr>
        <p:spPr>
          <a:xfrm>
            <a:off x="747975" y="2019725"/>
            <a:ext cx="3027600" cy="1842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600">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pic>
        <p:nvPicPr>
          <p:cNvPr id="49" name="Google Shape;49;p11"/>
          <p:cNvPicPr preferRelativeResize="0"/>
          <p:nvPr/>
        </p:nvPicPr>
        <p:blipFill rotWithShape="1">
          <a:blip r:embed="rId2">
            <a:alphaModFix/>
          </a:blip>
          <a:srcRect/>
          <a:stretch/>
        </p:blipFill>
        <p:spPr>
          <a:xfrm>
            <a:off x="952" y="0"/>
            <a:ext cx="9142089" cy="5143495"/>
          </a:xfrm>
          <a:prstGeom prst="rect">
            <a:avLst/>
          </a:prstGeom>
          <a:noFill/>
          <a:ln>
            <a:noFill/>
          </a:ln>
        </p:spPr>
      </p:pic>
      <p:sp>
        <p:nvSpPr>
          <p:cNvPr id="50" name="Google Shape;50;p11"/>
          <p:cNvSpPr txBox="1">
            <a:spLocks noGrp="1"/>
          </p:cNvSpPr>
          <p:nvPr>
            <p:ph type="title" hasCustomPrompt="1"/>
          </p:nvPr>
        </p:nvSpPr>
        <p:spPr>
          <a:xfrm>
            <a:off x="1572025" y="1045125"/>
            <a:ext cx="6000000" cy="1819800"/>
          </a:xfrm>
          <a:prstGeom prst="rect">
            <a:avLst/>
          </a:prstGeom>
        </p:spPr>
        <p:txBody>
          <a:bodyPr spcFirstLastPara="1" wrap="square" lIns="91425" tIns="91425" rIns="91425" bIns="91425" anchor="b" anchorCtr="0">
            <a:noAutofit/>
          </a:bodyPr>
          <a:lstStyle>
            <a:lvl1pPr lvl="0" algn="ctr">
              <a:spcBef>
                <a:spcPts val="0"/>
              </a:spcBef>
              <a:spcAft>
                <a:spcPts val="0"/>
              </a:spcAft>
              <a:buSzPts val="6500"/>
              <a:buNone/>
              <a:defRPr sz="11000" u="sng"/>
            </a:lvl1pPr>
            <a:lvl2pPr lvl="1">
              <a:spcBef>
                <a:spcPts val="0"/>
              </a:spcBef>
              <a:spcAft>
                <a:spcPts val="0"/>
              </a:spcAft>
              <a:buSzPts val="6500"/>
              <a:buNone/>
              <a:defRPr sz="6500"/>
            </a:lvl2pPr>
            <a:lvl3pPr lvl="2">
              <a:spcBef>
                <a:spcPts val="0"/>
              </a:spcBef>
              <a:spcAft>
                <a:spcPts val="0"/>
              </a:spcAft>
              <a:buSzPts val="6500"/>
              <a:buNone/>
              <a:defRPr sz="6500"/>
            </a:lvl3pPr>
            <a:lvl4pPr lvl="3">
              <a:spcBef>
                <a:spcPts val="0"/>
              </a:spcBef>
              <a:spcAft>
                <a:spcPts val="0"/>
              </a:spcAft>
              <a:buSzPts val="6500"/>
              <a:buNone/>
              <a:defRPr sz="6500"/>
            </a:lvl4pPr>
            <a:lvl5pPr lvl="4">
              <a:spcBef>
                <a:spcPts val="0"/>
              </a:spcBef>
              <a:spcAft>
                <a:spcPts val="0"/>
              </a:spcAft>
              <a:buSzPts val="6500"/>
              <a:buNone/>
              <a:defRPr sz="6500"/>
            </a:lvl5pPr>
            <a:lvl6pPr lvl="5">
              <a:spcBef>
                <a:spcPts val="0"/>
              </a:spcBef>
              <a:spcAft>
                <a:spcPts val="0"/>
              </a:spcAft>
              <a:buSzPts val="6500"/>
              <a:buNone/>
              <a:defRPr sz="6500"/>
            </a:lvl6pPr>
            <a:lvl7pPr lvl="6">
              <a:spcBef>
                <a:spcPts val="0"/>
              </a:spcBef>
              <a:spcAft>
                <a:spcPts val="0"/>
              </a:spcAft>
              <a:buSzPts val="6500"/>
              <a:buNone/>
              <a:defRPr sz="6500"/>
            </a:lvl7pPr>
            <a:lvl8pPr lvl="7">
              <a:spcBef>
                <a:spcPts val="0"/>
              </a:spcBef>
              <a:spcAft>
                <a:spcPts val="0"/>
              </a:spcAft>
              <a:buSzPts val="6500"/>
              <a:buNone/>
              <a:defRPr sz="6500"/>
            </a:lvl8pPr>
            <a:lvl9pPr lvl="8">
              <a:spcBef>
                <a:spcPts val="0"/>
              </a:spcBef>
              <a:spcAft>
                <a:spcPts val="0"/>
              </a:spcAft>
              <a:buSzPts val="6500"/>
              <a:buNone/>
              <a:defRPr sz="6500"/>
            </a:lvl9pPr>
          </a:lstStyle>
          <a:p>
            <a:r>
              <a:t>xx%</a:t>
            </a:r>
          </a:p>
        </p:txBody>
      </p:sp>
      <p:sp>
        <p:nvSpPr>
          <p:cNvPr id="51" name="Google Shape;51;p11"/>
          <p:cNvSpPr txBox="1">
            <a:spLocks noGrp="1"/>
          </p:cNvSpPr>
          <p:nvPr>
            <p:ph type="subTitle" idx="1"/>
          </p:nvPr>
        </p:nvSpPr>
        <p:spPr>
          <a:xfrm>
            <a:off x="1801525" y="2776775"/>
            <a:ext cx="5541000" cy="4368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1800"/>
              <a:buNone/>
              <a:defRPr sz="20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t="19" b="9"/>
          <a:stretch/>
        </p:blipFill>
        <p:spPr>
          <a:xfrm>
            <a:off x="952" y="0"/>
            <a:ext cx="9142089" cy="5143495"/>
          </a:xfrm>
          <a:prstGeom prst="rect">
            <a:avLst/>
          </a:prstGeom>
          <a:noFill/>
          <a:ln>
            <a:noFill/>
          </a:ln>
        </p:spPr>
      </p:pic>
      <p:sp>
        <p:nvSpPr>
          <p:cNvPr id="55" name="Google Shape;55;p13"/>
          <p:cNvSpPr txBox="1">
            <a:spLocks noGrp="1"/>
          </p:cNvSpPr>
          <p:nvPr>
            <p:ph type="title" hasCustomPrompt="1"/>
          </p:nvPr>
        </p:nvSpPr>
        <p:spPr>
          <a:xfrm>
            <a:off x="1073700" y="1815602"/>
            <a:ext cx="960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4000"/>
              <a:buFont typeface="Open Sans"/>
              <a:buNone/>
              <a:defRPr sz="5500" u="sng">
                <a:solidFill>
                  <a:schemeClr val="lt1"/>
                </a:solidFill>
              </a:defRPr>
            </a:lvl1pPr>
            <a:lvl2pPr lvl="1"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2pPr>
            <a:lvl3pPr lvl="2"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3pPr>
            <a:lvl4pPr lvl="3"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4pPr>
            <a:lvl5pPr lvl="4"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5pPr>
            <a:lvl6pPr lvl="5"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6pPr>
            <a:lvl7pPr lvl="6"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7pPr>
            <a:lvl8pPr lvl="7"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8pPr>
            <a:lvl9pPr lvl="8"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9pPr>
          </a:lstStyle>
          <a:p>
            <a:r>
              <a:t>xx%</a:t>
            </a:r>
          </a:p>
        </p:txBody>
      </p:sp>
      <p:sp>
        <p:nvSpPr>
          <p:cNvPr id="56" name="Google Shape;56;p13"/>
          <p:cNvSpPr txBox="1">
            <a:spLocks noGrp="1"/>
          </p:cNvSpPr>
          <p:nvPr>
            <p:ph type="title" idx="2" hasCustomPrompt="1"/>
          </p:nvPr>
        </p:nvSpPr>
        <p:spPr>
          <a:xfrm>
            <a:off x="1073700" y="3088425"/>
            <a:ext cx="960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4000"/>
              <a:buFont typeface="Open Sans"/>
              <a:buNone/>
              <a:defRPr sz="5500" u="sng">
                <a:solidFill>
                  <a:schemeClr val="lt1"/>
                </a:solidFill>
              </a:defRPr>
            </a:lvl1pPr>
            <a:lvl2pPr lvl="1"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2pPr>
            <a:lvl3pPr lvl="2"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3pPr>
            <a:lvl4pPr lvl="3"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4pPr>
            <a:lvl5pPr lvl="4"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5pPr>
            <a:lvl6pPr lvl="5"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6pPr>
            <a:lvl7pPr lvl="6"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7pPr>
            <a:lvl8pPr lvl="7"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8pPr>
            <a:lvl9pPr lvl="8"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9pPr>
          </a:lstStyle>
          <a:p>
            <a:r>
              <a:t>xx%</a:t>
            </a:r>
          </a:p>
        </p:txBody>
      </p:sp>
      <p:sp>
        <p:nvSpPr>
          <p:cNvPr id="57" name="Google Shape;57;p13"/>
          <p:cNvSpPr txBox="1">
            <a:spLocks noGrp="1"/>
          </p:cNvSpPr>
          <p:nvPr>
            <p:ph type="title" idx="3" hasCustomPrompt="1"/>
          </p:nvPr>
        </p:nvSpPr>
        <p:spPr>
          <a:xfrm>
            <a:off x="7110300" y="1815602"/>
            <a:ext cx="960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4000"/>
              <a:buFont typeface="Open Sans"/>
              <a:buNone/>
              <a:defRPr sz="5500" u="sng">
                <a:solidFill>
                  <a:schemeClr val="lt1"/>
                </a:solidFill>
              </a:defRPr>
            </a:lvl1pPr>
            <a:lvl2pPr lvl="1"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2pPr>
            <a:lvl3pPr lvl="2"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3pPr>
            <a:lvl4pPr lvl="3"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4pPr>
            <a:lvl5pPr lvl="4"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5pPr>
            <a:lvl6pPr lvl="5"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6pPr>
            <a:lvl7pPr lvl="6"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7pPr>
            <a:lvl8pPr lvl="7"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8pPr>
            <a:lvl9pPr lvl="8"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9pPr>
          </a:lstStyle>
          <a:p>
            <a:r>
              <a:t>xx%</a:t>
            </a:r>
          </a:p>
        </p:txBody>
      </p:sp>
      <p:sp>
        <p:nvSpPr>
          <p:cNvPr id="58" name="Google Shape;58;p13"/>
          <p:cNvSpPr txBox="1">
            <a:spLocks noGrp="1"/>
          </p:cNvSpPr>
          <p:nvPr>
            <p:ph type="title" idx="4" hasCustomPrompt="1"/>
          </p:nvPr>
        </p:nvSpPr>
        <p:spPr>
          <a:xfrm>
            <a:off x="7110300" y="3088425"/>
            <a:ext cx="960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4000"/>
              <a:buFont typeface="Open Sans"/>
              <a:buNone/>
              <a:defRPr sz="5500" u="sng">
                <a:solidFill>
                  <a:schemeClr val="lt1"/>
                </a:solidFill>
              </a:defRPr>
            </a:lvl1pPr>
            <a:lvl2pPr lvl="1"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2pPr>
            <a:lvl3pPr lvl="2"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3pPr>
            <a:lvl4pPr lvl="3"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4pPr>
            <a:lvl5pPr lvl="4"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5pPr>
            <a:lvl6pPr lvl="5"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6pPr>
            <a:lvl7pPr lvl="6"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7pPr>
            <a:lvl8pPr lvl="7"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8pPr>
            <a:lvl9pPr lvl="8" algn="ctr" rtl="0">
              <a:spcBef>
                <a:spcPts val="0"/>
              </a:spcBef>
              <a:spcAft>
                <a:spcPts val="0"/>
              </a:spcAft>
              <a:buClr>
                <a:schemeClr val="accent3"/>
              </a:buClr>
              <a:buSzPts val="14000"/>
              <a:buFont typeface="Open Sans"/>
              <a:buNone/>
              <a:defRPr sz="14000" b="1" u="none">
                <a:solidFill>
                  <a:schemeClr val="accent3"/>
                </a:solidFill>
                <a:latin typeface="Open Sans"/>
                <a:ea typeface="Open Sans"/>
                <a:cs typeface="Open Sans"/>
                <a:sym typeface="Open Sans"/>
              </a:defRPr>
            </a:lvl9pPr>
          </a:lstStyle>
          <a:p>
            <a:r>
              <a:t>xx%</a:t>
            </a:r>
          </a:p>
        </p:txBody>
      </p:sp>
      <p:sp>
        <p:nvSpPr>
          <p:cNvPr id="59" name="Google Shape;59;p13"/>
          <p:cNvSpPr txBox="1">
            <a:spLocks noGrp="1"/>
          </p:cNvSpPr>
          <p:nvPr>
            <p:ph type="ctrTitle" idx="5"/>
          </p:nvPr>
        </p:nvSpPr>
        <p:spPr>
          <a:xfrm>
            <a:off x="2106549" y="1656374"/>
            <a:ext cx="2251800" cy="502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0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60" name="Google Shape;60;p13"/>
          <p:cNvSpPr txBox="1">
            <a:spLocks noGrp="1"/>
          </p:cNvSpPr>
          <p:nvPr>
            <p:ph type="subTitle" idx="1"/>
          </p:nvPr>
        </p:nvSpPr>
        <p:spPr>
          <a:xfrm>
            <a:off x="2106549" y="1995950"/>
            <a:ext cx="22518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100"/>
              <a:buNone/>
              <a:defRPr sz="1400">
                <a:solidFill>
                  <a:schemeClr val="dk1"/>
                </a:solidFill>
              </a:defRPr>
            </a:lvl1pPr>
            <a:lvl2pPr lvl="1" rtl="0">
              <a:lnSpc>
                <a:spcPct val="100000"/>
              </a:lnSpc>
              <a:spcBef>
                <a:spcPts val="0"/>
              </a:spcBef>
              <a:spcAft>
                <a:spcPts val="0"/>
              </a:spcAft>
              <a:buClr>
                <a:schemeClr val="accent5"/>
              </a:buClr>
              <a:buSzPts val="1100"/>
              <a:buNone/>
              <a:defRPr sz="1100">
                <a:solidFill>
                  <a:schemeClr val="accent5"/>
                </a:solidFill>
              </a:defRPr>
            </a:lvl2pPr>
            <a:lvl3pPr lvl="2" rtl="0">
              <a:lnSpc>
                <a:spcPct val="100000"/>
              </a:lnSpc>
              <a:spcBef>
                <a:spcPts val="0"/>
              </a:spcBef>
              <a:spcAft>
                <a:spcPts val="0"/>
              </a:spcAft>
              <a:buClr>
                <a:schemeClr val="accent5"/>
              </a:buClr>
              <a:buSzPts val="1100"/>
              <a:buNone/>
              <a:defRPr sz="1100">
                <a:solidFill>
                  <a:schemeClr val="accent5"/>
                </a:solidFill>
              </a:defRPr>
            </a:lvl3pPr>
            <a:lvl4pPr lvl="3" rtl="0">
              <a:lnSpc>
                <a:spcPct val="100000"/>
              </a:lnSpc>
              <a:spcBef>
                <a:spcPts val="0"/>
              </a:spcBef>
              <a:spcAft>
                <a:spcPts val="0"/>
              </a:spcAft>
              <a:buClr>
                <a:schemeClr val="accent5"/>
              </a:buClr>
              <a:buSzPts val="1100"/>
              <a:buNone/>
              <a:defRPr sz="1100">
                <a:solidFill>
                  <a:schemeClr val="accent5"/>
                </a:solidFill>
              </a:defRPr>
            </a:lvl4pPr>
            <a:lvl5pPr lvl="4" rtl="0">
              <a:lnSpc>
                <a:spcPct val="100000"/>
              </a:lnSpc>
              <a:spcBef>
                <a:spcPts val="0"/>
              </a:spcBef>
              <a:spcAft>
                <a:spcPts val="0"/>
              </a:spcAft>
              <a:buClr>
                <a:schemeClr val="accent5"/>
              </a:buClr>
              <a:buSzPts val="1100"/>
              <a:buNone/>
              <a:defRPr sz="1100">
                <a:solidFill>
                  <a:schemeClr val="accent5"/>
                </a:solidFill>
              </a:defRPr>
            </a:lvl5pPr>
            <a:lvl6pPr lvl="5" rtl="0">
              <a:lnSpc>
                <a:spcPct val="100000"/>
              </a:lnSpc>
              <a:spcBef>
                <a:spcPts val="0"/>
              </a:spcBef>
              <a:spcAft>
                <a:spcPts val="0"/>
              </a:spcAft>
              <a:buClr>
                <a:schemeClr val="accent5"/>
              </a:buClr>
              <a:buSzPts val="1100"/>
              <a:buNone/>
              <a:defRPr sz="1100">
                <a:solidFill>
                  <a:schemeClr val="accent5"/>
                </a:solidFill>
              </a:defRPr>
            </a:lvl6pPr>
            <a:lvl7pPr lvl="6" rtl="0">
              <a:lnSpc>
                <a:spcPct val="100000"/>
              </a:lnSpc>
              <a:spcBef>
                <a:spcPts val="0"/>
              </a:spcBef>
              <a:spcAft>
                <a:spcPts val="0"/>
              </a:spcAft>
              <a:buClr>
                <a:schemeClr val="accent5"/>
              </a:buClr>
              <a:buSzPts val="1100"/>
              <a:buNone/>
              <a:defRPr sz="1100">
                <a:solidFill>
                  <a:schemeClr val="accent5"/>
                </a:solidFill>
              </a:defRPr>
            </a:lvl7pPr>
            <a:lvl8pPr lvl="7" rtl="0">
              <a:lnSpc>
                <a:spcPct val="100000"/>
              </a:lnSpc>
              <a:spcBef>
                <a:spcPts val="0"/>
              </a:spcBef>
              <a:spcAft>
                <a:spcPts val="0"/>
              </a:spcAft>
              <a:buClr>
                <a:schemeClr val="accent5"/>
              </a:buClr>
              <a:buSzPts val="1100"/>
              <a:buNone/>
              <a:defRPr sz="1100">
                <a:solidFill>
                  <a:schemeClr val="accent5"/>
                </a:solidFill>
              </a:defRPr>
            </a:lvl8pPr>
            <a:lvl9pPr lvl="8" rtl="0">
              <a:lnSpc>
                <a:spcPct val="100000"/>
              </a:lnSpc>
              <a:spcBef>
                <a:spcPts val="0"/>
              </a:spcBef>
              <a:spcAft>
                <a:spcPts val="0"/>
              </a:spcAft>
              <a:buClr>
                <a:schemeClr val="accent5"/>
              </a:buClr>
              <a:buSzPts val="1100"/>
              <a:buNone/>
              <a:defRPr sz="1100">
                <a:solidFill>
                  <a:schemeClr val="accent5"/>
                </a:solidFill>
              </a:defRPr>
            </a:lvl9pPr>
          </a:lstStyle>
          <a:p>
            <a:endParaRPr/>
          </a:p>
        </p:txBody>
      </p:sp>
      <p:sp>
        <p:nvSpPr>
          <p:cNvPr id="61" name="Google Shape;61;p13"/>
          <p:cNvSpPr txBox="1">
            <a:spLocks noGrp="1"/>
          </p:cNvSpPr>
          <p:nvPr>
            <p:ph type="ctrTitle" idx="6"/>
          </p:nvPr>
        </p:nvSpPr>
        <p:spPr>
          <a:xfrm>
            <a:off x="2106549" y="2929224"/>
            <a:ext cx="2251800" cy="502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0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62" name="Google Shape;62;p13"/>
          <p:cNvSpPr txBox="1">
            <a:spLocks noGrp="1"/>
          </p:cNvSpPr>
          <p:nvPr>
            <p:ph type="subTitle" idx="7"/>
          </p:nvPr>
        </p:nvSpPr>
        <p:spPr>
          <a:xfrm>
            <a:off x="2106549" y="3268800"/>
            <a:ext cx="22518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100"/>
              <a:buNone/>
              <a:defRPr sz="1400">
                <a:solidFill>
                  <a:schemeClr val="dk1"/>
                </a:solidFill>
              </a:defRPr>
            </a:lvl1pPr>
            <a:lvl2pPr lvl="1" rtl="0">
              <a:lnSpc>
                <a:spcPct val="100000"/>
              </a:lnSpc>
              <a:spcBef>
                <a:spcPts val="0"/>
              </a:spcBef>
              <a:spcAft>
                <a:spcPts val="0"/>
              </a:spcAft>
              <a:buClr>
                <a:schemeClr val="accent5"/>
              </a:buClr>
              <a:buSzPts val="1100"/>
              <a:buNone/>
              <a:defRPr sz="1100">
                <a:solidFill>
                  <a:schemeClr val="accent5"/>
                </a:solidFill>
              </a:defRPr>
            </a:lvl2pPr>
            <a:lvl3pPr lvl="2" rtl="0">
              <a:lnSpc>
                <a:spcPct val="100000"/>
              </a:lnSpc>
              <a:spcBef>
                <a:spcPts val="0"/>
              </a:spcBef>
              <a:spcAft>
                <a:spcPts val="0"/>
              </a:spcAft>
              <a:buClr>
                <a:schemeClr val="accent5"/>
              </a:buClr>
              <a:buSzPts val="1100"/>
              <a:buNone/>
              <a:defRPr sz="1100">
                <a:solidFill>
                  <a:schemeClr val="accent5"/>
                </a:solidFill>
              </a:defRPr>
            </a:lvl3pPr>
            <a:lvl4pPr lvl="3" rtl="0">
              <a:lnSpc>
                <a:spcPct val="100000"/>
              </a:lnSpc>
              <a:spcBef>
                <a:spcPts val="0"/>
              </a:spcBef>
              <a:spcAft>
                <a:spcPts val="0"/>
              </a:spcAft>
              <a:buClr>
                <a:schemeClr val="accent5"/>
              </a:buClr>
              <a:buSzPts val="1100"/>
              <a:buNone/>
              <a:defRPr sz="1100">
                <a:solidFill>
                  <a:schemeClr val="accent5"/>
                </a:solidFill>
              </a:defRPr>
            </a:lvl4pPr>
            <a:lvl5pPr lvl="4" rtl="0">
              <a:lnSpc>
                <a:spcPct val="100000"/>
              </a:lnSpc>
              <a:spcBef>
                <a:spcPts val="0"/>
              </a:spcBef>
              <a:spcAft>
                <a:spcPts val="0"/>
              </a:spcAft>
              <a:buClr>
                <a:schemeClr val="accent5"/>
              </a:buClr>
              <a:buSzPts val="1100"/>
              <a:buNone/>
              <a:defRPr sz="1100">
                <a:solidFill>
                  <a:schemeClr val="accent5"/>
                </a:solidFill>
              </a:defRPr>
            </a:lvl5pPr>
            <a:lvl6pPr lvl="5" rtl="0">
              <a:lnSpc>
                <a:spcPct val="100000"/>
              </a:lnSpc>
              <a:spcBef>
                <a:spcPts val="0"/>
              </a:spcBef>
              <a:spcAft>
                <a:spcPts val="0"/>
              </a:spcAft>
              <a:buClr>
                <a:schemeClr val="accent5"/>
              </a:buClr>
              <a:buSzPts val="1100"/>
              <a:buNone/>
              <a:defRPr sz="1100">
                <a:solidFill>
                  <a:schemeClr val="accent5"/>
                </a:solidFill>
              </a:defRPr>
            </a:lvl6pPr>
            <a:lvl7pPr lvl="6" rtl="0">
              <a:lnSpc>
                <a:spcPct val="100000"/>
              </a:lnSpc>
              <a:spcBef>
                <a:spcPts val="0"/>
              </a:spcBef>
              <a:spcAft>
                <a:spcPts val="0"/>
              </a:spcAft>
              <a:buClr>
                <a:schemeClr val="accent5"/>
              </a:buClr>
              <a:buSzPts val="1100"/>
              <a:buNone/>
              <a:defRPr sz="1100">
                <a:solidFill>
                  <a:schemeClr val="accent5"/>
                </a:solidFill>
              </a:defRPr>
            </a:lvl7pPr>
            <a:lvl8pPr lvl="7" rtl="0">
              <a:lnSpc>
                <a:spcPct val="100000"/>
              </a:lnSpc>
              <a:spcBef>
                <a:spcPts val="0"/>
              </a:spcBef>
              <a:spcAft>
                <a:spcPts val="0"/>
              </a:spcAft>
              <a:buClr>
                <a:schemeClr val="accent5"/>
              </a:buClr>
              <a:buSzPts val="1100"/>
              <a:buNone/>
              <a:defRPr sz="1100">
                <a:solidFill>
                  <a:schemeClr val="accent5"/>
                </a:solidFill>
              </a:defRPr>
            </a:lvl8pPr>
            <a:lvl9pPr lvl="8" rtl="0">
              <a:lnSpc>
                <a:spcPct val="100000"/>
              </a:lnSpc>
              <a:spcBef>
                <a:spcPts val="0"/>
              </a:spcBef>
              <a:spcAft>
                <a:spcPts val="0"/>
              </a:spcAft>
              <a:buClr>
                <a:schemeClr val="accent5"/>
              </a:buClr>
              <a:buSzPts val="1100"/>
              <a:buNone/>
              <a:defRPr sz="1100">
                <a:solidFill>
                  <a:schemeClr val="accent5"/>
                </a:solidFill>
              </a:defRPr>
            </a:lvl9pPr>
          </a:lstStyle>
          <a:p>
            <a:endParaRPr/>
          </a:p>
        </p:txBody>
      </p:sp>
      <p:sp>
        <p:nvSpPr>
          <p:cNvPr id="63" name="Google Shape;63;p13"/>
          <p:cNvSpPr txBox="1">
            <a:spLocks noGrp="1"/>
          </p:cNvSpPr>
          <p:nvPr>
            <p:ph type="ctrTitle" idx="8"/>
          </p:nvPr>
        </p:nvSpPr>
        <p:spPr>
          <a:xfrm>
            <a:off x="4785649" y="1656374"/>
            <a:ext cx="2251800" cy="50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20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64" name="Google Shape;64;p13"/>
          <p:cNvSpPr txBox="1">
            <a:spLocks noGrp="1"/>
          </p:cNvSpPr>
          <p:nvPr>
            <p:ph type="subTitle" idx="9"/>
          </p:nvPr>
        </p:nvSpPr>
        <p:spPr>
          <a:xfrm>
            <a:off x="4785649" y="1995950"/>
            <a:ext cx="22518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1100"/>
              <a:buNone/>
              <a:defRPr sz="1400">
                <a:solidFill>
                  <a:schemeClr val="dk1"/>
                </a:solidFill>
              </a:defRPr>
            </a:lvl1pPr>
            <a:lvl2pPr lvl="1" rtl="0">
              <a:lnSpc>
                <a:spcPct val="100000"/>
              </a:lnSpc>
              <a:spcBef>
                <a:spcPts val="0"/>
              </a:spcBef>
              <a:spcAft>
                <a:spcPts val="0"/>
              </a:spcAft>
              <a:buClr>
                <a:schemeClr val="accent5"/>
              </a:buClr>
              <a:buSzPts val="1100"/>
              <a:buNone/>
              <a:defRPr sz="1100">
                <a:solidFill>
                  <a:schemeClr val="accent5"/>
                </a:solidFill>
              </a:defRPr>
            </a:lvl2pPr>
            <a:lvl3pPr lvl="2" rtl="0">
              <a:lnSpc>
                <a:spcPct val="100000"/>
              </a:lnSpc>
              <a:spcBef>
                <a:spcPts val="0"/>
              </a:spcBef>
              <a:spcAft>
                <a:spcPts val="0"/>
              </a:spcAft>
              <a:buClr>
                <a:schemeClr val="accent5"/>
              </a:buClr>
              <a:buSzPts val="1100"/>
              <a:buNone/>
              <a:defRPr sz="1100">
                <a:solidFill>
                  <a:schemeClr val="accent5"/>
                </a:solidFill>
              </a:defRPr>
            </a:lvl3pPr>
            <a:lvl4pPr lvl="3" rtl="0">
              <a:lnSpc>
                <a:spcPct val="100000"/>
              </a:lnSpc>
              <a:spcBef>
                <a:spcPts val="0"/>
              </a:spcBef>
              <a:spcAft>
                <a:spcPts val="0"/>
              </a:spcAft>
              <a:buClr>
                <a:schemeClr val="accent5"/>
              </a:buClr>
              <a:buSzPts val="1100"/>
              <a:buNone/>
              <a:defRPr sz="1100">
                <a:solidFill>
                  <a:schemeClr val="accent5"/>
                </a:solidFill>
              </a:defRPr>
            </a:lvl4pPr>
            <a:lvl5pPr lvl="4" rtl="0">
              <a:lnSpc>
                <a:spcPct val="100000"/>
              </a:lnSpc>
              <a:spcBef>
                <a:spcPts val="0"/>
              </a:spcBef>
              <a:spcAft>
                <a:spcPts val="0"/>
              </a:spcAft>
              <a:buClr>
                <a:schemeClr val="accent5"/>
              </a:buClr>
              <a:buSzPts val="1100"/>
              <a:buNone/>
              <a:defRPr sz="1100">
                <a:solidFill>
                  <a:schemeClr val="accent5"/>
                </a:solidFill>
              </a:defRPr>
            </a:lvl5pPr>
            <a:lvl6pPr lvl="5" rtl="0">
              <a:lnSpc>
                <a:spcPct val="100000"/>
              </a:lnSpc>
              <a:spcBef>
                <a:spcPts val="0"/>
              </a:spcBef>
              <a:spcAft>
                <a:spcPts val="0"/>
              </a:spcAft>
              <a:buClr>
                <a:schemeClr val="accent5"/>
              </a:buClr>
              <a:buSzPts val="1100"/>
              <a:buNone/>
              <a:defRPr sz="1100">
                <a:solidFill>
                  <a:schemeClr val="accent5"/>
                </a:solidFill>
              </a:defRPr>
            </a:lvl6pPr>
            <a:lvl7pPr lvl="6" rtl="0">
              <a:lnSpc>
                <a:spcPct val="100000"/>
              </a:lnSpc>
              <a:spcBef>
                <a:spcPts val="0"/>
              </a:spcBef>
              <a:spcAft>
                <a:spcPts val="0"/>
              </a:spcAft>
              <a:buClr>
                <a:schemeClr val="accent5"/>
              </a:buClr>
              <a:buSzPts val="1100"/>
              <a:buNone/>
              <a:defRPr sz="1100">
                <a:solidFill>
                  <a:schemeClr val="accent5"/>
                </a:solidFill>
              </a:defRPr>
            </a:lvl7pPr>
            <a:lvl8pPr lvl="7" rtl="0">
              <a:lnSpc>
                <a:spcPct val="100000"/>
              </a:lnSpc>
              <a:spcBef>
                <a:spcPts val="0"/>
              </a:spcBef>
              <a:spcAft>
                <a:spcPts val="0"/>
              </a:spcAft>
              <a:buClr>
                <a:schemeClr val="accent5"/>
              </a:buClr>
              <a:buSzPts val="1100"/>
              <a:buNone/>
              <a:defRPr sz="1100">
                <a:solidFill>
                  <a:schemeClr val="accent5"/>
                </a:solidFill>
              </a:defRPr>
            </a:lvl8pPr>
            <a:lvl9pPr lvl="8" rtl="0">
              <a:lnSpc>
                <a:spcPct val="100000"/>
              </a:lnSpc>
              <a:spcBef>
                <a:spcPts val="0"/>
              </a:spcBef>
              <a:spcAft>
                <a:spcPts val="0"/>
              </a:spcAft>
              <a:buClr>
                <a:schemeClr val="accent5"/>
              </a:buClr>
              <a:buSzPts val="1100"/>
              <a:buNone/>
              <a:defRPr sz="1100">
                <a:solidFill>
                  <a:schemeClr val="accent5"/>
                </a:solidFill>
              </a:defRPr>
            </a:lvl9pPr>
          </a:lstStyle>
          <a:p>
            <a:endParaRPr/>
          </a:p>
        </p:txBody>
      </p:sp>
      <p:sp>
        <p:nvSpPr>
          <p:cNvPr id="65" name="Google Shape;65;p13"/>
          <p:cNvSpPr txBox="1">
            <a:spLocks noGrp="1"/>
          </p:cNvSpPr>
          <p:nvPr>
            <p:ph type="ctrTitle" idx="13"/>
          </p:nvPr>
        </p:nvSpPr>
        <p:spPr>
          <a:xfrm>
            <a:off x="4785649" y="2929224"/>
            <a:ext cx="2251800" cy="50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2000">
                <a:solidFill>
                  <a:schemeClr val="accent2"/>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66" name="Google Shape;66;p13"/>
          <p:cNvSpPr txBox="1">
            <a:spLocks noGrp="1"/>
          </p:cNvSpPr>
          <p:nvPr>
            <p:ph type="subTitle" idx="14"/>
          </p:nvPr>
        </p:nvSpPr>
        <p:spPr>
          <a:xfrm>
            <a:off x="4785649" y="3268800"/>
            <a:ext cx="22518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1100"/>
              <a:buNone/>
              <a:defRPr sz="1400">
                <a:solidFill>
                  <a:schemeClr val="dk1"/>
                </a:solidFill>
              </a:defRPr>
            </a:lvl1pPr>
            <a:lvl2pPr lvl="1" rtl="0">
              <a:lnSpc>
                <a:spcPct val="100000"/>
              </a:lnSpc>
              <a:spcBef>
                <a:spcPts val="0"/>
              </a:spcBef>
              <a:spcAft>
                <a:spcPts val="0"/>
              </a:spcAft>
              <a:buClr>
                <a:schemeClr val="accent5"/>
              </a:buClr>
              <a:buSzPts val="1100"/>
              <a:buNone/>
              <a:defRPr sz="1100">
                <a:solidFill>
                  <a:schemeClr val="accent5"/>
                </a:solidFill>
              </a:defRPr>
            </a:lvl2pPr>
            <a:lvl3pPr lvl="2" rtl="0">
              <a:lnSpc>
                <a:spcPct val="100000"/>
              </a:lnSpc>
              <a:spcBef>
                <a:spcPts val="0"/>
              </a:spcBef>
              <a:spcAft>
                <a:spcPts val="0"/>
              </a:spcAft>
              <a:buClr>
                <a:schemeClr val="accent5"/>
              </a:buClr>
              <a:buSzPts val="1100"/>
              <a:buNone/>
              <a:defRPr sz="1100">
                <a:solidFill>
                  <a:schemeClr val="accent5"/>
                </a:solidFill>
              </a:defRPr>
            </a:lvl3pPr>
            <a:lvl4pPr lvl="3" rtl="0">
              <a:lnSpc>
                <a:spcPct val="100000"/>
              </a:lnSpc>
              <a:spcBef>
                <a:spcPts val="0"/>
              </a:spcBef>
              <a:spcAft>
                <a:spcPts val="0"/>
              </a:spcAft>
              <a:buClr>
                <a:schemeClr val="accent5"/>
              </a:buClr>
              <a:buSzPts val="1100"/>
              <a:buNone/>
              <a:defRPr sz="1100">
                <a:solidFill>
                  <a:schemeClr val="accent5"/>
                </a:solidFill>
              </a:defRPr>
            </a:lvl4pPr>
            <a:lvl5pPr lvl="4" rtl="0">
              <a:lnSpc>
                <a:spcPct val="100000"/>
              </a:lnSpc>
              <a:spcBef>
                <a:spcPts val="0"/>
              </a:spcBef>
              <a:spcAft>
                <a:spcPts val="0"/>
              </a:spcAft>
              <a:buClr>
                <a:schemeClr val="accent5"/>
              </a:buClr>
              <a:buSzPts val="1100"/>
              <a:buNone/>
              <a:defRPr sz="1100">
                <a:solidFill>
                  <a:schemeClr val="accent5"/>
                </a:solidFill>
              </a:defRPr>
            </a:lvl5pPr>
            <a:lvl6pPr lvl="5" rtl="0">
              <a:lnSpc>
                <a:spcPct val="100000"/>
              </a:lnSpc>
              <a:spcBef>
                <a:spcPts val="0"/>
              </a:spcBef>
              <a:spcAft>
                <a:spcPts val="0"/>
              </a:spcAft>
              <a:buClr>
                <a:schemeClr val="accent5"/>
              </a:buClr>
              <a:buSzPts val="1100"/>
              <a:buNone/>
              <a:defRPr sz="1100">
                <a:solidFill>
                  <a:schemeClr val="accent5"/>
                </a:solidFill>
              </a:defRPr>
            </a:lvl6pPr>
            <a:lvl7pPr lvl="6" rtl="0">
              <a:lnSpc>
                <a:spcPct val="100000"/>
              </a:lnSpc>
              <a:spcBef>
                <a:spcPts val="0"/>
              </a:spcBef>
              <a:spcAft>
                <a:spcPts val="0"/>
              </a:spcAft>
              <a:buClr>
                <a:schemeClr val="accent5"/>
              </a:buClr>
              <a:buSzPts val="1100"/>
              <a:buNone/>
              <a:defRPr sz="1100">
                <a:solidFill>
                  <a:schemeClr val="accent5"/>
                </a:solidFill>
              </a:defRPr>
            </a:lvl7pPr>
            <a:lvl8pPr lvl="7" rtl="0">
              <a:lnSpc>
                <a:spcPct val="100000"/>
              </a:lnSpc>
              <a:spcBef>
                <a:spcPts val="0"/>
              </a:spcBef>
              <a:spcAft>
                <a:spcPts val="0"/>
              </a:spcAft>
              <a:buClr>
                <a:schemeClr val="accent5"/>
              </a:buClr>
              <a:buSzPts val="1100"/>
              <a:buNone/>
              <a:defRPr sz="1100">
                <a:solidFill>
                  <a:schemeClr val="accent5"/>
                </a:solidFill>
              </a:defRPr>
            </a:lvl8pPr>
            <a:lvl9pPr lvl="8" rtl="0">
              <a:lnSpc>
                <a:spcPct val="100000"/>
              </a:lnSpc>
              <a:spcBef>
                <a:spcPts val="0"/>
              </a:spcBef>
              <a:spcAft>
                <a:spcPts val="0"/>
              </a:spcAft>
              <a:buClr>
                <a:schemeClr val="accent5"/>
              </a:buClr>
              <a:buSzPts val="1100"/>
              <a:buNone/>
              <a:defRPr sz="1100">
                <a:solidFill>
                  <a:schemeClr val="accent5"/>
                </a:solidFill>
              </a:defRPr>
            </a:lvl9pPr>
          </a:lstStyle>
          <a:p>
            <a:endParaRPr/>
          </a:p>
        </p:txBody>
      </p:sp>
      <p:sp>
        <p:nvSpPr>
          <p:cNvPr id="67" name="Google Shape;67;p13"/>
          <p:cNvSpPr txBox="1">
            <a:spLocks noGrp="1"/>
          </p:cNvSpPr>
          <p:nvPr>
            <p:ph type="title" idx="15"/>
          </p:nvPr>
        </p:nvSpPr>
        <p:spPr>
          <a:xfrm>
            <a:off x="731925" y="698232"/>
            <a:ext cx="7680000" cy="62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3">
    <p:spTree>
      <p:nvGrpSpPr>
        <p:cNvPr id="1" name="Shape 73"/>
        <p:cNvGrpSpPr/>
        <p:nvPr/>
      </p:nvGrpSpPr>
      <p:grpSpPr>
        <a:xfrm>
          <a:off x="0" y="0"/>
          <a:ext cx="0" cy="0"/>
          <a:chOff x="0" y="0"/>
          <a:chExt cx="0" cy="0"/>
        </a:xfrm>
      </p:grpSpPr>
      <p:pic>
        <p:nvPicPr>
          <p:cNvPr id="74" name="Google Shape;74;p15"/>
          <p:cNvPicPr preferRelativeResize="0"/>
          <p:nvPr/>
        </p:nvPicPr>
        <p:blipFill rotWithShape="1">
          <a:blip r:embed="rId2">
            <a:alphaModFix/>
          </a:blip>
          <a:srcRect t="19" b="9"/>
          <a:stretch/>
        </p:blipFill>
        <p:spPr>
          <a:xfrm>
            <a:off x="952" y="0"/>
            <a:ext cx="9142089" cy="5143495"/>
          </a:xfrm>
          <a:prstGeom prst="rect">
            <a:avLst/>
          </a:prstGeom>
          <a:noFill/>
          <a:ln>
            <a:noFill/>
          </a:ln>
        </p:spPr>
      </p:pic>
      <p:sp>
        <p:nvSpPr>
          <p:cNvPr id="75" name="Google Shape;75;p15"/>
          <p:cNvSpPr txBox="1">
            <a:spLocks noGrp="1"/>
          </p:cNvSpPr>
          <p:nvPr>
            <p:ph type="ctrTitle"/>
          </p:nvPr>
        </p:nvSpPr>
        <p:spPr>
          <a:xfrm>
            <a:off x="720000" y="3242575"/>
            <a:ext cx="19023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800">
                <a:solidFill>
                  <a:schemeClr val="accent2"/>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6" name="Google Shape;76;p15"/>
          <p:cNvSpPr txBox="1">
            <a:spLocks noGrp="1"/>
          </p:cNvSpPr>
          <p:nvPr>
            <p:ph type="subTitle" idx="1"/>
          </p:nvPr>
        </p:nvSpPr>
        <p:spPr>
          <a:xfrm>
            <a:off x="720000" y="3618227"/>
            <a:ext cx="1902300" cy="79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400">
                <a:solidFill>
                  <a:schemeClr val="dk1"/>
                </a:solidFill>
              </a:defRPr>
            </a:lvl1pPr>
            <a:lvl2pPr lvl="1" algn="ctr" rtl="0">
              <a:lnSpc>
                <a:spcPct val="100000"/>
              </a:lnSpc>
              <a:spcBef>
                <a:spcPts val="0"/>
              </a:spcBef>
              <a:spcAft>
                <a:spcPts val="0"/>
              </a:spcAft>
              <a:buClr>
                <a:schemeClr val="accent5"/>
              </a:buClr>
              <a:buSzPts val="1400"/>
              <a:buNone/>
              <a:defRPr>
                <a:solidFill>
                  <a:schemeClr val="accent5"/>
                </a:solidFill>
              </a:defRPr>
            </a:lvl2pPr>
            <a:lvl3pPr lvl="2" algn="ctr" rtl="0">
              <a:lnSpc>
                <a:spcPct val="100000"/>
              </a:lnSpc>
              <a:spcBef>
                <a:spcPts val="0"/>
              </a:spcBef>
              <a:spcAft>
                <a:spcPts val="0"/>
              </a:spcAft>
              <a:buClr>
                <a:schemeClr val="accent5"/>
              </a:buClr>
              <a:buSzPts val="1400"/>
              <a:buNone/>
              <a:defRPr>
                <a:solidFill>
                  <a:schemeClr val="accent5"/>
                </a:solidFill>
              </a:defRPr>
            </a:lvl3pPr>
            <a:lvl4pPr lvl="3" algn="ctr" rtl="0">
              <a:lnSpc>
                <a:spcPct val="100000"/>
              </a:lnSpc>
              <a:spcBef>
                <a:spcPts val="0"/>
              </a:spcBef>
              <a:spcAft>
                <a:spcPts val="0"/>
              </a:spcAft>
              <a:buClr>
                <a:schemeClr val="accent5"/>
              </a:buClr>
              <a:buSzPts val="1400"/>
              <a:buNone/>
              <a:defRPr>
                <a:solidFill>
                  <a:schemeClr val="accent5"/>
                </a:solidFill>
              </a:defRPr>
            </a:lvl4pPr>
            <a:lvl5pPr lvl="4" algn="ctr" rtl="0">
              <a:lnSpc>
                <a:spcPct val="100000"/>
              </a:lnSpc>
              <a:spcBef>
                <a:spcPts val="0"/>
              </a:spcBef>
              <a:spcAft>
                <a:spcPts val="0"/>
              </a:spcAft>
              <a:buClr>
                <a:schemeClr val="accent5"/>
              </a:buClr>
              <a:buSzPts val="1400"/>
              <a:buNone/>
              <a:defRPr>
                <a:solidFill>
                  <a:schemeClr val="accent5"/>
                </a:solidFill>
              </a:defRPr>
            </a:lvl5pPr>
            <a:lvl6pPr lvl="5" algn="ctr" rtl="0">
              <a:lnSpc>
                <a:spcPct val="100000"/>
              </a:lnSpc>
              <a:spcBef>
                <a:spcPts val="0"/>
              </a:spcBef>
              <a:spcAft>
                <a:spcPts val="0"/>
              </a:spcAft>
              <a:buClr>
                <a:schemeClr val="accent5"/>
              </a:buClr>
              <a:buSzPts val="1400"/>
              <a:buNone/>
              <a:defRPr>
                <a:solidFill>
                  <a:schemeClr val="accent5"/>
                </a:solidFill>
              </a:defRPr>
            </a:lvl6pPr>
            <a:lvl7pPr lvl="6" algn="ctr" rtl="0">
              <a:lnSpc>
                <a:spcPct val="100000"/>
              </a:lnSpc>
              <a:spcBef>
                <a:spcPts val="0"/>
              </a:spcBef>
              <a:spcAft>
                <a:spcPts val="0"/>
              </a:spcAft>
              <a:buClr>
                <a:schemeClr val="accent5"/>
              </a:buClr>
              <a:buSzPts val="1400"/>
              <a:buNone/>
              <a:defRPr>
                <a:solidFill>
                  <a:schemeClr val="accent5"/>
                </a:solidFill>
              </a:defRPr>
            </a:lvl7pPr>
            <a:lvl8pPr lvl="7" algn="ctr" rtl="0">
              <a:lnSpc>
                <a:spcPct val="100000"/>
              </a:lnSpc>
              <a:spcBef>
                <a:spcPts val="0"/>
              </a:spcBef>
              <a:spcAft>
                <a:spcPts val="0"/>
              </a:spcAft>
              <a:buClr>
                <a:schemeClr val="accent5"/>
              </a:buClr>
              <a:buSzPts val="1400"/>
              <a:buNone/>
              <a:defRPr>
                <a:solidFill>
                  <a:schemeClr val="accent5"/>
                </a:solidFill>
              </a:defRPr>
            </a:lvl8pPr>
            <a:lvl9pPr lvl="8" algn="ctr" rtl="0">
              <a:lnSpc>
                <a:spcPct val="100000"/>
              </a:lnSpc>
              <a:spcBef>
                <a:spcPts val="0"/>
              </a:spcBef>
              <a:spcAft>
                <a:spcPts val="0"/>
              </a:spcAft>
              <a:buClr>
                <a:schemeClr val="accent5"/>
              </a:buClr>
              <a:buSzPts val="1400"/>
              <a:buNone/>
              <a:defRPr>
                <a:solidFill>
                  <a:schemeClr val="accent5"/>
                </a:solidFill>
              </a:defRPr>
            </a:lvl9pPr>
          </a:lstStyle>
          <a:p>
            <a:endParaRPr/>
          </a:p>
        </p:txBody>
      </p:sp>
      <p:sp>
        <p:nvSpPr>
          <p:cNvPr id="77" name="Google Shape;77;p15"/>
          <p:cNvSpPr txBox="1">
            <a:spLocks noGrp="1"/>
          </p:cNvSpPr>
          <p:nvPr>
            <p:ph type="ctrTitle" idx="2"/>
          </p:nvPr>
        </p:nvSpPr>
        <p:spPr>
          <a:xfrm>
            <a:off x="3620861" y="3242575"/>
            <a:ext cx="19023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800">
                <a:solidFill>
                  <a:schemeClr val="accent2"/>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8" name="Google Shape;78;p15"/>
          <p:cNvSpPr txBox="1">
            <a:spLocks noGrp="1"/>
          </p:cNvSpPr>
          <p:nvPr>
            <p:ph type="subTitle" idx="3"/>
          </p:nvPr>
        </p:nvSpPr>
        <p:spPr>
          <a:xfrm>
            <a:off x="3620862" y="3618227"/>
            <a:ext cx="1902300" cy="79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9" name="Google Shape;79;p15"/>
          <p:cNvSpPr txBox="1">
            <a:spLocks noGrp="1"/>
          </p:cNvSpPr>
          <p:nvPr>
            <p:ph type="ctrTitle" idx="4"/>
          </p:nvPr>
        </p:nvSpPr>
        <p:spPr>
          <a:xfrm>
            <a:off x="6521698" y="3242575"/>
            <a:ext cx="19023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800">
                <a:solidFill>
                  <a:schemeClr val="accent2"/>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0" name="Google Shape;80;p15"/>
          <p:cNvSpPr txBox="1">
            <a:spLocks noGrp="1"/>
          </p:cNvSpPr>
          <p:nvPr>
            <p:ph type="subTitle" idx="5"/>
          </p:nvPr>
        </p:nvSpPr>
        <p:spPr>
          <a:xfrm>
            <a:off x="6521700" y="3618227"/>
            <a:ext cx="1902300" cy="79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400">
                <a:solidFill>
                  <a:schemeClr val="dk1"/>
                </a:solidFill>
              </a:defRPr>
            </a:lvl1pPr>
            <a:lvl2pPr lvl="1" algn="ctr" rtl="0">
              <a:lnSpc>
                <a:spcPct val="100000"/>
              </a:lnSpc>
              <a:spcBef>
                <a:spcPts val="0"/>
              </a:spcBef>
              <a:spcAft>
                <a:spcPts val="0"/>
              </a:spcAft>
              <a:buClr>
                <a:schemeClr val="accent5"/>
              </a:buClr>
              <a:buSzPts val="1400"/>
              <a:buNone/>
              <a:defRPr>
                <a:solidFill>
                  <a:schemeClr val="accent5"/>
                </a:solidFill>
              </a:defRPr>
            </a:lvl2pPr>
            <a:lvl3pPr lvl="2" algn="ctr" rtl="0">
              <a:lnSpc>
                <a:spcPct val="100000"/>
              </a:lnSpc>
              <a:spcBef>
                <a:spcPts val="0"/>
              </a:spcBef>
              <a:spcAft>
                <a:spcPts val="0"/>
              </a:spcAft>
              <a:buClr>
                <a:schemeClr val="accent5"/>
              </a:buClr>
              <a:buSzPts val="1400"/>
              <a:buNone/>
              <a:defRPr>
                <a:solidFill>
                  <a:schemeClr val="accent5"/>
                </a:solidFill>
              </a:defRPr>
            </a:lvl3pPr>
            <a:lvl4pPr lvl="3" algn="ctr" rtl="0">
              <a:lnSpc>
                <a:spcPct val="100000"/>
              </a:lnSpc>
              <a:spcBef>
                <a:spcPts val="0"/>
              </a:spcBef>
              <a:spcAft>
                <a:spcPts val="0"/>
              </a:spcAft>
              <a:buClr>
                <a:schemeClr val="accent5"/>
              </a:buClr>
              <a:buSzPts val="1400"/>
              <a:buNone/>
              <a:defRPr>
                <a:solidFill>
                  <a:schemeClr val="accent5"/>
                </a:solidFill>
              </a:defRPr>
            </a:lvl4pPr>
            <a:lvl5pPr lvl="4" algn="ctr" rtl="0">
              <a:lnSpc>
                <a:spcPct val="100000"/>
              </a:lnSpc>
              <a:spcBef>
                <a:spcPts val="0"/>
              </a:spcBef>
              <a:spcAft>
                <a:spcPts val="0"/>
              </a:spcAft>
              <a:buClr>
                <a:schemeClr val="accent5"/>
              </a:buClr>
              <a:buSzPts val="1400"/>
              <a:buNone/>
              <a:defRPr>
                <a:solidFill>
                  <a:schemeClr val="accent5"/>
                </a:solidFill>
              </a:defRPr>
            </a:lvl5pPr>
            <a:lvl6pPr lvl="5" algn="ctr" rtl="0">
              <a:lnSpc>
                <a:spcPct val="100000"/>
              </a:lnSpc>
              <a:spcBef>
                <a:spcPts val="0"/>
              </a:spcBef>
              <a:spcAft>
                <a:spcPts val="0"/>
              </a:spcAft>
              <a:buClr>
                <a:schemeClr val="accent5"/>
              </a:buClr>
              <a:buSzPts val="1400"/>
              <a:buNone/>
              <a:defRPr>
                <a:solidFill>
                  <a:schemeClr val="accent5"/>
                </a:solidFill>
              </a:defRPr>
            </a:lvl6pPr>
            <a:lvl7pPr lvl="6" algn="ctr" rtl="0">
              <a:lnSpc>
                <a:spcPct val="100000"/>
              </a:lnSpc>
              <a:spcBef>
                <a:spcPts val="0"/>
              </a:spcBef>
              <a:spcAft>
                <a:spcPts val="0"/>
              </a:spcAft>
              <a:buClr>
                <a:schemeClr val="accent5"/>
              </a:buClr>
              <a:buSzPts val="1400"/>
              <a:buNone/>
              <a:defRPr>
                <a:solidFill>
                  <a:schemeClr val="accent5"/>
                </a:solidFill>
              </a:defRPr>
            </a:lvl7pPr>
            <a:lvl8pPr lvl="7" algn="ctr" rtl="0">
              <a:lnSpc>
                <a:spcPct val="100000"/>
              </a:lnSpc>
              <a:spcBef>
                <a:spcPts val="0"/>
              </a:spcBef>
              <a:spcAft>
                <a:spcPts val="0"/>
              </a:spcAft>
              <a:buClr>
                <a:schemeClr val="accent5"/>
              </a:buClr>
              <a:buSzPts val="1400"/>
              <a:buNone/>
              <a:defRPr>
                <a:solidFill>
                  <a:schemeClr val="accent5"/>
                </a:solidFill>
              </a:defRPr>
            </a:lvl8pPr>
            <a:lvl9pPr lvl="8" algn="ctr" rtl="0">
              <a:lnSpc>
                <a:spcPct val="100000"/>
              </a:lnSpc>
              <a:spcBef>
                <a:spcPts val="0"/>
              </a:spcBef>
              <a:spcAft>
                <a:spcPts val="0"/>
              </a:spcAft>
              <a:buClr>
                <a:schemeClr val="accent5"/>
              </a:buClr>
              <a:buSzPts val="1400"/>
              <a:buNone/>
              <a:defRPr>
                <a:solidFill>
                  <a:schemeClr val="accent5"/>
                </a:solidFill>
              </a:defRPr>
            </a:lvl9pPr>
          </a:lstStyle>
          <a:p>
            <a:endParaRPr/>
          </a:p>
        </p:txBody>
      </p:sp>
      <p:sp>
        <p:nvSpPr>
          <p:cNvPr id="81" name="Google Shape;81;p15"/>
          <p:cNvSpPr txBox="1">
            <a:spLocks noGrp="1"/>
          </p:cNvSpPr>
          <p:nvPr>
            <p:ph type="title" idx="6"/>
          </p:nvPr>
        </p:nvSpPr>
        <p:spPr>
          <a:xfrm>
            <a:off x="731925" y="698232"/>
            <a:ext cx="7680000" cy="62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3500">
                <a:latin typeface="Raleway Black"/>
                <a:ea typeface="Raleway Black"/>
                <a:cs typeface="Raleway Black"/>
                <a:sym typeface="Raleway Black"/>
              </a:defRPr>
            </a:lvl2pPr>
            <a:lvl3pPr lvl="2" rtl="0">
              <a:spcBef>
                <a:spcPts val="0"/>
              </a:spcBef>
              <a:spcAft>
                <a:spcPts val="0"/>
              </a:spcAft>
              <a:buSzPts val="3500"/>
              <a:buFont typeface="Raleway Black"/>
              <a:buNone/>
              <a:defRPr sz="3500">
                <a:latin typeface="Raleway Black"/>
                <a:ea typeface="Raleway Black"/>
                <a:cs typeface="Raleway Black"/>
                <a:sym typeface="Raleway Black"/>
              </a:defRPr>
            </a:lvl3pPr>
            <a:lvl4pPr lvl="3" rtl="0">
              <a:spcBef>
                <a:spcPts val="0"/>
              </a:spcBef>
              <a:spcAft>
                <a:spcPts val="0"/>
              </a:spcAft>
              <a:buSzPts val="3500"/>
              <a:buFont typeface="Raleway Black"/>
              <a:buNone/>
              <a:defRPr sz="3500">
                <a:latin typeface="Raleway Black"/>
                <a:ea typeface="Raleway Black"/>
                <a:cs typeface="Raleway Black"/>
                <a:sym typeface="Raleway Black"/>
              </a:defRPr>
            </a:lvl4pPr>
            <a:lvl5pPr lvl="4" rtl="0">
              <a:spcBef>
                <a:spcPts val="0"/>
              </a:spcBef>
              <a:spcAft>
                <a:spcPts val="0"/>
              </a:spcAft>
              <a:buSzPts val="3500"/>
              <a:buFont typeface="Raleway Black"/>
              <a:buNone/>
              <a:defRPr sz="3500">
                <a:latin typeface="Raleway Black"/>
                <a:ea typeface="Raleway Black"/>
                <a:cs typeface="Raleway Black"/>
                <a:sym typeface="Raleway Black"/>
              </a:defRPr>
            </a:lvl5pPr>
            <a:lvl6pPr lvl="5" rtl="0">
              <a:spcBef>
                <a:spcPts val="0"/>
              </a:spcBef>
              <a:spcAft>
                <a:spcPts val="0"/>
              </a:spcAft>
              <a:buSzPts val="3500"/>
              <a:buFont typeface="Raleway Black"/>
              <a:buNone/>
              <a:defRPr sz="3500">
                <a:latin typeface="Raleway Black"/>
                <a:ea typeface="Raleway Black"/>
                <a:cs typeface="Raleway Black"/>
                <a:sym typeface="Raleway Black"/>
              </a:defRPr>
            </a:lvl6pPr>
            <a:lvl7pPr lvl="6" rtl="0">
              <a:spcBef>
                <a:spcPts val="0"/>
              </a:spcBef>
              <a:spcAft>
                <a:spcPts val="0"/>
              </a:spcAft>
              <a:buSzPts val="3500"/>
              <a:buFont typeface="Raleway Black"/>
              <a:buNone/>
              <a:defRPr sz="3500">
                <a:latin typeface="Raleway Black"/>
                <a:ea typeface="Raleway Black"/>
                <a:cs typeface="Raleway Black"/>
                <a:sym typeface="Raleway Black"/>
              </a:defRPr>
            </a:lvl7pPr>
            <a:lvl8pPr lvl="7" rtl="0">
              <a:spcBef>
                <a:spcPts val="0"/>
              </a:spcBef>
              <a:spcAft>
                <a:spcPts val="0"/>
              </a:spcAft>
              <a:buSzPts val="3500"/>
              <a:buFont typeface="Raleway Black"/>
              <a:buNone/>
              <a:defRPr sz="3500">
                <a:latin typeface="Raleway Black"/>
                <a:ea typeface="Raleway Black"/>
                <a:cs typeface="Raleway Black"/>
                <a:sym typeface="Raleway Black"/>
              </a:defRPr>
            </a:lvl8pPr>
            <a:lvl9pPr lvl="8" rtl="0">
              <a:spcBef>
                <a:spcPts val="0"/>
              </a:spcBef>
              <a:spcAft>
                <a:spcPts val="0"/>
              </a:spcAft>
              <a:buSzPts val="3500"/>
              <a:buFont typeface="Raleway Black"/>
              <a:buNone/>
              <a:defRPr sz="3500">
                <a:latin typeface="Raleway Black"/>
                <a:ea typeface="Raleway Black"/>
                <a:cs typeface="Raleway Black"/>
                <a:sym typeface="Raleway Black"/>
              </a:defRPr>
            </a:lvl9pPr>
          </a:lstStyle>
          <a:p>
            <a:endParaRPr/>
          </a:p>
        </p:txBody>
      </p:sp>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8.xml" Id="rId8" /><Relationship Type="http://schemas.openxmlformats.org/officeDocument/2006/relationships/theme" Target="/ppt/theme/theme1.xml" Id="rId13" /><Relationship Type="http://schemas.openxmlformats.org/officeDocument/2006/relationships/slideLayout" Target="/ppt/slideLayouts/slideLayout3.xml" Id="rId3" /><Relationship Type="http://schemas.openxmlformats.org/officeDocument/2006/relationships/slideLayout" Target="/ppt/slideLayouts/slideLayout2.xml" Id="rId2" /><Relationship Type="http://schemas.openxmlformats.org/officeDocument/2006/relationships/slideLayout" Target="/ppt/slideLayouts/slideLayout1.xml" Id="rId1" /><Relationship Type="http://schemas.openxmlformats.org/officeDocument/2006/relationships/slideLayout" Target="/ppt/slideLayouts/slideLayout6.xml" Id="rId6" /><Relationship Type="http://schemas.openxmlformats.org/officeDocument/2006/relationships/slideLayout" Target="/ppt/slideLayouts/slideLayout5.xml" Id="rId5" /><Relationship Type="http://schemas.openxmlformats.org/officeDocument/2006/relationships/slideLayout" Target="/ppt/slideLayouts/slideLayout10.xml" Id="rId10" /><Relationship Type="http://schemas.openxmlformats.org/officeDocument/2006/relationships/slideLayout" Target="/ppt/slideLayouts/slideLayout4.xml" Id="rId4" /><Relationship Type="http://schemas.openxmlformats.org/officeDocument/2006/relationships/slideLayout" Target="/ppt/slideLayouts/slideLayout9.xml" Id="rId9"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Open Sans"/>
              <a:buChar char="●"/>
              <a:defRPr sz="1800">
                <a:solidFill>
                  <a:schemeClr val="lt1"/>
                </a:solidFill>
                <a:latin typeface="Open Sans"/>
                <a:ea typeface="Open Sans"/>
                <a:cs typeface="Open Sans"/>
                <a:sym typeface="Open Sans"/>
              </a:defRPr>
            </a:lvl1pPr>
            <a:lvl2pPr marL="914400" lvl="1"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2pPr>
            <a:lvl3pPr marL="1371600" lvl="2"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3pPr>
            <a:lvl4pPr marL="1828800" lvl="3"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4pPr>
            <a:lvl5pPr marL="2286000" lvl="4"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5pPr>
            <a:lvl6pPr marL="2743200" lvl="5"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6pPr>
            <a:lvl7pPr marL="3200400" lvl="6"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7pPr>
            <a:lvl8pPr marL="3657600" lvl="7"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8pPr>
            <a:lvl9pPr marL="4114800" lvl="8" indent="-317500">
              <a:lnSpc>
                <a:spcPct val="115000"/>
              </a:lnSpc>
              <a:spcBef>
                <a:spcPts val="1600"/>
              </a:spcBef>
              <a:spcAft>
                <a:spcPts val="1600"/>
              </a:spcAft>
              <a:buClr>
                <a:schemeClr val="lt1"/>
              </a:buClr>
              <a:buSzPts val="1400"/>
              <a:buFont typeface="Open Sans"/>
              <a:buChar char="■"/>
              <a:defRPr>
                <a:solidFill>
                  <a:schemeClr val="lt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7" r:id="rId6"/>
    <p:sldLayoutId id="2147483659" r:id="rId8"/>
    <p:sldLayoutId id="2147483661" r:id="rId9"/>
    <p:sldLayoutId id="2147483662"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&#65279;<?xml version="1.0" encoding="utf-8"?><Relationships xmlns="http://schemas.openxmlformats.org/package/2006/relationships"><Relationship Type="http://schemas.openxmlformats.org/officeDocument/2006/relationships/notesSlide" Target="/ppt/notesSlides/notesSlide1.xml" Id="rId2" /><Relationship Type="http://schemas.openxmlformats.org/officeDocument/2006/relationships/slideLayout" Target="/ppt/slideLayouts/slideLayout1.xml" Id="rId1" /></Relationships>
</file>

<file path=ppt/slides/_rels/slide10.xml.rels>&#65279;<?xml version="1.0" encoding="utf-8"?><Relationships xmlns="http://schemas.openxmlformats.org/package/2006/relationships"><Relationship Type="http://schemas.openxmlformats.org/officeDocument/2006/relationships/image" Target="/ppt/media/image18.png" Id="rId3" /><Relationship Type="http://schemas.openxmlformats.org/officeDocument/2006/relationships/notesSlide" Target="/ppt/notesSlides/notesSlide10.xml" Id="rId2" /><Relationship Type="http://schemas.openxmlformats.org/officeDocument/2006/relationships/slideLayout" Target="/ppt/slideLayouts/slideLayout2.xml" Id="rId1" /></Relationships>
</file>

<file path=ppt/slides/_rels/slide11.xml.rels>&#65279;<?xml version="1.0" encoding="utf-8"?><Relationships xmlns="http://schemas.openxmlformats.org/package/2006/relationships"><Relationship Type="http://schemas.openxmlformats.org/officeDocument/2006/relationships/image" Target="/ppt/media/image19.png" Id="rId3" /><Relationship Type="http://schemas.openxmlformats.org/officeDocument/2006/relationships/notesSlide" Target="/ppt/notesSlides/notesSlide11.xml" Id="rId2" /><Relationship Type="http://schemas.openxmlformats.org/officeDocument/2006/relationships/slideLayout" Target="/ppt/slideLayouts/slideLayout2.xml" Id="rId1" /></Relationships>
</file>

<file path=ppt/slides/_rels/slide12.xml.rels>&#65279;<?xml version="1.0" encoding="utf-8"?><Relationships xmlns="http://schemas.openxmlformats.org/package/2006/relationships"><Relationship Type="http://schemas.openxmlformats.org/officeDocument/2006/relationships/image" Target="/ppt/media/image20.png" Id="rId3" /><Relationship Type="http://schemas.openxmlformats.org/officeDocument/2006/relationships/notesSlide" Target="/ppt/notesSlides/notesSlide12.xml" Id="rId2" /><Relationship Type="http://schemas.openxmlformats.org/officeDocument/2006/relationships/slideLayout" Target="/ppt/slideLayouts/slideLayout2.xml" Id="rId1" /></Relationships>
</file>

<file path=ppt/slides/_rels/slide13.xml.rels>&#65279;<?xml version="1.0" encoding="utf-8"?><Relationships xmlns="http://schemas.openxmlformats.org/package/2006/relationships"><Relationship Type="http://schemas.openxmlformats.org/officeDocument/2006/relationships/image" Target="/ppt/media/image21.png" Id="rId3" /><Relationship Type="http://schemas.openxmlformats.org/officeDocument/2006/relationships/notesSlide" Target="/ppt/notesSlides/notesSlide13.xml" Id="rId2" /><Relationship Type="http://schemas.openxmlformats.org/officeDocument/2006/relationships/slideLayout" Target="/ppt/slideLayouts/slideLayout2.xml" Id="rId1" /></Relationships>
</file>

<file path=ppt/slides/_rels/slide14.xml.rels>&#65279;<?xml version="1.0" encoding="utf-8"?><Relationships xmlns="http://schemas.openxmlformats.org/package/2006/relationships"><Relationship Type="http://schemas.openxmlformats.org/officeDocument/2006/relationships/image" Target="/ppt/media/image22.png" Id="rId3" /><Relationship Type="http://schemas.openxmlformats.org/officeDocument/2006/relationships/notesSlide" Target="/ppt/notesSlides/notesSlide14.xml" Id="rId2" /><Relationship Type="http://schemas.openxmlformats.org/officeDocument/2006/relationships/slideLayout" Target="/ppt/slideLayouts/slideLayout2.xml" Id="rId1" /></Relationships>
</file>

<file path=ppt/slides/_rels/slide15.xml.rels>&#65279;<?xml version="1.0" encoding="utf-8"?><Relationships xmlns="http://schemas.openxmlformats.org/package/2006/relationships"><Relationship Type="http://schemas.openxmlformats.org/officeDocument/2006/relationships/notesSlide" Target="/ppt/notesSlides/notesSlide15.xml" Id="rId2" /><Relationship Type="http://schemas.openxmlformats.org/officeDocument/2006/relationships/slideLayout" Target="/ppt/slideLayouts/slideLayout2.xml" Id="rId1" /></Relationships>
</file>

<file path=ppt/slides/_rels/slide16.xml.rels>&#65279;<?xml version="1.0" encoding="utf-8"?><Relationships xmlns="http://schemas.openxmlformats.org/package/2006/relationships"><Relationship Type="http://schemas.openxmlformats.org/officeDocument/2006/relationships/image" Target="/ppt/media/image23.png" Id="rId3" /><Relationship Type="http://schemas.openxmlformats.org/officeDocument/2006/relationships/notesSlide" Target="/ppt/notesSlides/notesSlide16.xml" Id="rId2" /><Relationship Type="http://schemas.openxmlformats.org/officeDocument/2006/relationships/slideLayout" Target="/ppt/slideLayouts/slideLayout2.xml" Id="rId1" /></Relationships>
</file>

<file path=ppt/slides/_rels/slide17.xml.rels>&#65279;<?xml version="1.0" encoding="utf-8"?><Relationships xmlns="http://schemas.openxmlformats.org/package/2006/relationships"><Relationship Type="http://schemas.openxmlformats.org/officeDocument/2006/relationships/image" Target="/ppt/media/image24.png" Id="rId3" /><Relationship Type="http://schemas.openxmlformats.org/officeDocument/2006/relationships/notesSlide" Target="/ppt/notesSlides/notesSlide17.xml" Id="rId2" /><Relationship Type="http://schemas.openxmlformats.org/officeDocument/2006/relationships/slideLayout" Target="/ppt/slideLayouts/slideLayout2.xml" Id="rId1" /></Relationships>
</file>

<file path=ppt/slides/_rels/slide18.xml.rels>&#65279;<?xml version="1.0" encoding="utf-8"?><Relationships xmlns="http://schemas.openxmlformats.org/package/2006/relationships"><Relationship Type="http://schemas.openxmlformats.org/officeDocument/2006/relationships/image" Target="/ppt/media/image25.png" Id="rId3" /><Relationship Type="http://schemas.openxmlformats.org/officeDocument/2006/relationships/notesSlide" Target="/ppt/notesSlides/notesSlide18.xml" Id="rId2" /><Relationship Type="http://schemas.openxmlformats.org/officeDocument/2006/relationships/slideLayout" Target="/ppt/slideLayouts/slideLayout2.xml" Id="rId1" /></Relationships>
</file>

<file path=ppt/slides/_rels/slide19.xml.rels>&#65279;<?xml version="1.0" encoding="utf-8"?><Relationships xmlns="http://schemas.openxmlformats.org/package/2006/relationships"><Relationship Type="http://schemas.openxmlformats.org/officeDocument/2006/relationships/image" Target="/ppt/media/image26.png" Id="rId3" /><Relationship Type="http://schemas.openxmlformats.org/officeDocument/2006/relationships/notesSlide" Target="/ppt/notesSlides/notesSlide19.xml" Id="rId2" /><Relationship Type="http://schemas.openxmlformats.org/officeDocument/2006/relationships/slideLayout" Target="/ppt/slideLayouts/slideLayout2.xml" Id="rId1" /></Relationships>
</file>

<file path=ppt/slides/_rels/slide2.xml.rels>&#65279;<?xml version="1.0" encoding="utf-8"?><Relationships xmlns="http://schemas.openxmlformats.org/package/2006/relationships"><Relationship Type="http://schemas.openxmlformats.org/officeDocument/2006/relationships/image" Target="/ppt/media/image14.png" Id="rId3" /><Relationship Type="http://schemas.openxmlformats.org/officeDocument/2006/relationships/notesSlide" Target="/ppt/notesSlides/notesSlide2.xml" Id="rId2" /><Relationship Type="http://schemas.openxmlformats.org/officeDocument/2006/relationships/slideLayout" Target="/ppt/slideLayouts/slideLayout5.xml" Id="rId1" /><Relationship Type="http://schemas.openxmlformats.org/officeDocument/2006/relationships/image" Target="/ppt/media/image15.png" Id="rId4" /></Relationships>
</file>

<file path=ppt/slides/_rels/slide20.xml.rels>&#65279;<?xml version="1.0" encoding="utf-8"?><Relationships xmlns="http://schemas.openxmlformats.org/package/2006/relationships"><Relationship Type="http://schemas.openxmlformats.org/officeDocument/2006/relationships/image" Target="/ppt/media/image27.png" Id="rId3" /><Relationship Type="http://schemas.openxmlformats.org/officeDocument/2006/relationships/notesSlide" Target="/ppt/notesSlides/notesSlide20.xml" Id="rId2" /><Relationship Type="http://schemas.openxmlformats.org/officeDocument/2006/relationships/slideLayout" Target="/ppt/slideLayouts/slideLayout2.xml" Id="rId1" /></Relationships>
</file>

<file path=ppt/slides/_rels/slide21.xml.rels>&#65279;<?xml version="1.0" encoding="utf-8"?><Relationships xmlns="http://schemas.openxmlformats.org/package/2006/relationships"><Relationship Type="http://schemas.openxmlformats.org/officeDocument/2006/relationships/image" Target="/ppt/media/image28.png" Id="rId3" /><Relationship Type="http://schemas.openxmlformats.org/officeDocument/2006/relationships/notesSlide" Target="/ppt/notesSlides/notesSlide21.xml" Id="rId2" /><Relationship Type="http://schemas.openxmlformats.org/officeDocument/2006/relationships/slideLayout" Target="/ppt/slideLayouts/slideLayout2.xml" Id="rId1" /></Relationships>
</file>

<file path=ppt/slides/_rels/slide22.xml.rels>&#65279;<?xml version="1.0" encoding="utf-8"?><Relationships xmlns="http://schemas.openxmlformats.org/package/2006/relationships"><Relationship Type="http://schemas.openxmlformats.org/officeDocument/2006/relationships/image" Target="/ppt/media/image29.png" Id="rId3" /><Relationship Type="http://schemas.openxmlformats.org/officeDocument/2006/relationships/notesSlide" Target="/ppt/notesSlides/notesSlide22.xml" Id="rId2" /><Relationship Type="http://schemas.openxmlformats.org/officeDocument/2006/relationships/slideLayout" Target="/ppt/slideLayouts/slideLayout2.xml" Id="rId1" /></Relationships>
</file>

<file path=ppt/slides/_rels/slide23.xml.rels>&#65279;<?xml version="1.0" encoding="utf-8"?><Relationships xmlns="http://schemas.openxmlformats.org/package/2006/relationships"><Relationship Type="http://schemas.openxmlformats.org/officeDocument/2006/relationships/image" Target="/ppt/media/image30.png" Id="rId3" /><Relationship Type="http://schemas.openxmlformats.org/officeDocument/2006/relationships/notesSlide" Target="/ppt/notesSlides/notesSlide23.xml" Id="rId2" /><Relationship Type="http://schemas.openxmlformats.org/officeDocument/2006/relationships/slideLayout" Target="/ppt/slideLayouts/slideLayout2.xml" Id="rId1" /></Relationships>
</file>

<file path=ppt/slides/_rels/slide24.xml.rels>&#65279;<?xml version="1.0" encoding="utf-8"?><Relationships xmlns="http://schemas.openxmlformats.org/package/2006/relationships"><Relationship Type="http://schemas.openxmlformats.org/officeDocument/2006/relationships/image" Target="/ppt/media/image31.png" Id="rId3" /><Relationship Type="http://schemas.openxmlformats.org/officeDocument/2006/relationships/notesSlide" Target="/ppt/notesSlides/notesSlide24.xml" Id="rId2" /><Relationship Type="http://schemas.openxmlformats.org/officeDocument/2006/relationships/slideLayout" Target="/ppt/slideLayouts/slideLayout2.xml" Id="rId1" /></Relationships>
</file>

<file path=ppt/slides/_rels/slide25.xml.rels>&#65279;<?xml version="1.0" encoding="utf-8"?><Relationships xmlns="http://schemas.openxmlformats.org/package/2006/relationships"><Relationship Type="http://schemas.openxmlformats.org/officeDocument/2006/relationships/image" Target="/ppt/media/image32.jpeg" Id="rId3" /><Relationship Type="http://schemas.openxmlformats.org/officeDocument/2006/relationships/notesSlide" Target="/ppt/notesSlides/notesSlide25.xml" Id="rId2" /><Relationship Type="http://schemas.openxmlformats.org/officeDocument/2006/relationships/slideLayout" Target="/ppt/slideLayouts/slideLayout2.xml" Id="rId1" /></Relationships>
</file>

<file path=ppt/slides/_rels/slide26.xml.rels>&#65279;<?xml version="1.0" encoding="utf-8"?><Relationships xmlns="http://schemas.openxmlformats.org/package/2006/relationships"><Relationship Type="http://schemas.openxmlformats.org/officeDocument/2006/relationships/notesSlide" Target="/ppt/notesSlides/notesSlide26.xml" Id="rId2" /><Relationship Type="http://schemas.openxmlformats.org/officeDocument/2006/relationships/slideLayout" Target="/ppt/slideLayouts/slideLayout2.xml" Id="rId1" /></Relationships>
</file>

<file path=ppt/slides/_rels/slide27.xml.rels>&#65279;<?xml version="1.0" encoding="utf-8"?><Relationships xmlns="http://schemas.openxmlformats.org/package/2006/relationships"><Relationship Type="http://schemas.openxmlformats.org/officeDocument/2006/relationships/notesSlide" Target="/ppt/notesSlides/notesSlide27.xml" Id="rId2" /><Relationship Type="http://schemas.openxmlformats.org/officeDocument/2006/relationships/slideLayout" Target="/ppt/slideLayouts/slideLayout4.xml" Id="rId1" /></Relationships>
</file>

<file path=ppt/slides/_rels/slide28.xml.rels>&#65279;<?xml version="1.0" encoding="utf-8"?><Relationships xmlns="http://schemas.openxmlformats.org/package/2006/relationships"><Relationship Type="http://schemas.openxmlformats.org/officeDocument/2006/relationships/notesSlide" Target="/ppt/notesSlides/notesSlide28.xml" Id="rId2" /><Relationship Type="http://schemas.openxmlformats.org/officeDocument/2006/relationships/slideLayout" Target="/ppt/slideLayouts/slideLayout6.xml" Id="rId1" /></Relationships>
</file>

<file path=ppt/slides/_rels/slide3.xml.rels>&#65279;<?xml version="1.0" encoding="utf-8"?><Relationships xmlns="http://schemas.openxmlformats.org/package/2006/relationships"><Relationship Type="http://schemas.openxmlformats.org/officeDocument/2006/relationships/notesSlide" Target="/ppt/notesSlides/notesSlide3.xml" Id="rId2" /><Relationship Type="http://schemas.openxmlformats.org/officeDocument/2006/relationships/slideLayout" Target="/ppt/slideLayouts/slideLayout3.xml" Id="rId1" /></Relationships>
</file>

<file path=ppt/slides/_rels/slide4.xml.rels>&#65279;<?xml version="1.0" encoding="utf-8"?><Relationships xmlns="http://schemas.openxmlformats.org/package/2006/relationships"><Relationship Type="http://schemas.openxmlformats.org/officeDocument/2006/relationships/notesSlide" Target="/ppt/notesSlides/notesSlide4.xml" Id="rId2" /><Relationship Type="http://schemas.openxmlformats.org/officeDocument/2006/relationships/slideLayout" Target="/ppt/slideLayouts/slideLayout3.xml" Id="rId1" /></Relationships>
</file>

<file path=ppt/slides/_rels/slide5.xml.rels>&#65279;<?xml version="1.0" encoding="utf-8"?><Relationships xmlns="http://schemas.openxmlformats.org/package/2006/relationships"><Relationship Type="http://schemas.openxmlformats.org/officeDocument/2006/relationships/image" Target="/ppt/media/image16.png" Id="rId3" /><Relationship Type="http://schemas.openxmlformats.org/officeDocument/2006/relationships/notesSlide" Target="/ppt/notesSlides/notesSlide5.xml" Id="rId2" /><Relationship Type="http://schemas.openxmlformats.org/officeDocument/2006/relationships/slideLayout" Target="/ppt/slideLayouts/slideLayout9.xml" Id="rId1" /></Relationships>
</file>

<file path=ppt/slides/_rels/slide6.xml.rels>&#65279;<?xml version="1.0" encoding="utf-8"?><Relationships xmlns="http://schemas.openxmlformats.org/package/2006/relationships"><Relationship Type="http://schemas.openxmlformats.org/officeDocument/2006/relationships/notesSlide" Target="/ppt/notesSlides/notesSlide6.xml" Id="rId2" /><Relationship Type="http://schemas.openxmlformats.org/officeDocument/2006/relationships/slideLayout" Target="/ppt/slideLayouts/slideLayout8.xml" Id="rId1" /></Relationships>
</file>

<file path=ppt/slides/_rels/slide7.xml.rels>&#65279;<?xml version="1.0" encoding="utf-8"?><Relationships xmlns="http://schemas.openxmlformats.org/package/2006/relationships"><Relationship Type="http://schemas.openxmlformats.org/officeDocument/2006/relationships/image" Target="/ppt/media/image16.png" Id="rId3" /><Relationship Type="http://schemas.openxmlformats.org/officeDocument/2006/relationships/notesSlide" Target="/ppt/notesSlides/notesSlide7.xml" Id="rId2" /><Relationship Type="http://schemas.openxmlformats.org/officeDocument/2006/relationships/slideLayout" Target="/ppt/slideLayouts/slideLayout9.xml" Id="rId1" /></Relationships>
</file>

<file path=ppt/slides/_rels/slide8.xml.rels>&#65279;<?xml version="1.0" encoding="utf-8"?><Relationships xmlns="http://schemas.openxmlformats.org/package/2006/relationships"><Relationship Type="http://schemas.openxmlformats.org/officeDocument/2006/relationships/image" Target="/ppt/media/image16.png" Id="rId3" /><Relationship Type="http://schemas.openxmlformats.org/officeDocument/2006/relationships/notesSlide" Target="/ppt/notesSlides/notesSlide8.xml" Id="rId2" /><Relationship Type="http://schemas.openxmlformats.org/officeDocument/2006/relationships/slideLayout" Target="/ppt/slideLayouts/slideLayout9.xml" Id="rId1" /><Relationship Type="http://schemas.openxmlformats.org/officeDocument/2006/relationships/image" Target="/ppt/media/image17.jpg" Id="rId4" /></Relationships>
</file>

<file path=ppt/slides/_rels/slide9.xml.rels>&#65279;<?xml version="1.0" encoding="utf-8"?><Relationships xmlns="http://schemas.openxmlformats.org/package/2006/relationships"><Relationship Type="http://schemas.openxmlformats.org/officeDocument/2006/relationships/notesSlide" Target="/ppt/notesSlides/notesSlide9.xml" Id="rId2" /><Relationship Type="http://schemas.openxmlformats.org/officeDocument/2006/relationships/slideLayout" Target="/ppt/slideLayouts/slideLayout10.xml" Id="rId1"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8"/>
          <p:cNvSpPr txBox="1">
            <a:spLocks noGrp="1"/>
          </p:cNvSpPr>
          <p:nvPr>
            <p:ph type="ctrTitle"/>
          </p:nvPr>
        </p:nvSpPr>
        <p:spPr>
          <a:xfrm>
            <a:off x="860155" y="1253538"/>
            <a:ext cx="7346197" cy="227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800" dirty="0"/>
              <a:t>COMPUTER VISION </a:t>
            </a:r>
            <a:r>
              <a:rPr lang="en" sz="8800" dirty="0">
                <a:solidFill>
                  <a:schemeClr val="accent2"/>
                </a:solidFill>
              </a:rPr>
              <a:t>VIRTUAL MOUSE</a:t>
            </a:r>
            <a:endParaRPr sz="8800" dirty="0">
              <a:solidFill>
                <a:schemeClr val="accen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316566" y="79678"/>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PREVIOUS INPUT </a:t>
            </a:r>
            <a:endParaRPr dirty="0">
              <a:solidFill>
                <a:schemeClr val="bg1"/>
              </a:solidFill>
            </a:endParaRPr>
          </a:p>
        </p:txBody>
      </p:sp>
      <p:pic>
        <p:nvPicPr>
          <p:cNvPr id="3" name="Picture 2">
            <a:extLst>
              <a:ext uri="{FF2B5EF4-FFF2-40B4-BE49-F238E27FC236}">
                <a16:creationId xmlns:a16="http://schemas.microsoft.com/office/drawing/2014/main" id="{E5D9F891-9DD0-2747-F47C-402B4D7017A2}"/>
              </a:ext>
            </a:extLst>
          </p:cNvPr>
          <p:cNvPicPr>
            <a:picLocks noChangeAspect="1"/>
          </p:cNvPicPr>
          <p:nvPr/>
        </p:nvPicPr>
        <p:blipFill>
          <a:blip r:embed="rId3"/>
          <a:stretch>
            <a:fillRect/>
          </a:stretch>
        </p:blipFill>
        <p:spPr>
          <a:xfrm>
            <a:off x="528620" y="698131"/>
            <a:ext cx="6485609" cy="4365691"/>
          </a:xfrm>
          <a:prstGeom prst="rect">
            <a:avLst/>
          </a:prstGeom>
        </p:spPr>
      </p:pic>
    </p:spTree>
    <p:extLst>
      <p:ext uri="{BB962C8B-B14F-4D97-AF65-F5344CB8AC3E}">
        <p14:creationId xmlns:p14="http://schemas.microsoft.com/office/powerpoint/2010/main" val="1252010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305184" y="34148"/>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PREVIOUS INPUT </a:t>
            </a:r>
            <a:endParaRPr dirty="0">
              <a:solidFill>
                <a:schemeClr val="bg1"/>
              </a:solidFill>
            </a:endParaRPr>
          </a:p>
        </p:txBody>
      </p:sp>
      <p:pic>
        <p:nvPicPr>
          <p:cNvPr id="6" name="Picture 5">
            <a:extLst>
              <a:ext uri="{FF2B5EF4-FFF2-40B4-BE49-F238E27FC236}">
                <a16:creationId xmlns:a16="http://schemas.microsoft.com/office/drawing/2014/main" id="{07D24A1D-45C0-BB8D-213E-4782F8BDA1DA}"/>
              </a:ext>
            </a:extLst>
          </p:cNvPr>
          <p:cNvPicPr>
            <a:picLocks noChangeAspect="1"/>
          </p:cNvPicPr>
          <p:nvPr/>
        </p:nvPicPr>
        <p:blipFill>
          <a:blip r:embed="rId3"/>
          <a:stretch>
            <a:fillRect/>
          </a:stretch>
        </p:blipFill>
        <p:spPr>
          <a:xfrm>
            <a:off x="427934" y="729548"/>
            <a:ext cx="6208914" cy="437980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63448" y="41589"/>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PREVIOUS INPUT </a:t>
            </a:r>
            <a:endParaRPr dirty="0">
              <a:solidFill>
                <a:schemeClr val="bg1"/>
              </a:solidFill>
            </a:endParaRPr>
          </a:p>
        </p:txBody>
      </p:sp>
      <p:pic>
        <p:nvPicPr>
          <p:cNvPr id="3" name="Picture 2">
            <a:extLst>
              <a:ext uri="{FF2B5EF4-FFF2-40B4-BE49-F238E27FC236}">
                <a16:creationId xmlns:a16="http://schemas.microsoft.com/office/drawing/2014/main" id="{C407BF32-2B83-6263-B0A3-44837D651F88}"/>
              </a:ext>
            </a:extLst>
          </p:cNvPr>
          <p:cNvPicPr>
            <a:picLocks noChangeAspect="1"/>
          </p:cNvPicPr>
          <p:nvPr/>
        </p:nvPicPr>
        <p:blipFill>
          <a:blip r:embed="rId3"/>
          <a:stretch>
            <a:fillRect/>
          </a:stretch>
        </p:blipFill>
        <p:spPr>
          <a:xfrm>
            <a:off x="432804" y="641930"/>
            <a:ext cx="6024644" cy="4501570"/>
          </a:xfrm>
          <a:prstGeom prst="rect">
            <a:avLst/>
          </a:prstGeom>
        </p:spPr>
      </p:pic>
    </p:spTree>
    <p:extLst>
      <p:ext uri="{BB962C8B-B14F-4D97-AF65-F5344CB8AC3E}">
        <p14:creationId xmlns:p14="http://schemas.microsoft.com/office/powerpoint/2010/main" val="20091905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25506" y="0"/>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PREVIOUS INPUT </a:t>
            </a:r>
            <a:endParaRPr dirty="0">
              <a:solidFill>
                <a:schemeClr val="bg1"/>
              </a:solidFill>
            </a:endParaRPr>
          </a:p>
        </p:txBody>
      </p:sp>
      <p:pic>
        <p:nvPicPr>
          <p:cNvPr id="3" name="Picture 2">
            <a:extLst>
              <a:ext uri="{FF2B5EF4-FFF2-40B4-BE49-F238E27FC236}">
                <a16:creationId xmlns:a16="http://schemas.microsoft.com/office/drawing/2014/main" id="{D7DFC7ED-3C57-C8EE-99D7-EECE39CA153C}"/>
              </a:ext>
            </a:extLst>
          </p:cNvPr>
          <p:cNvPicPr>
            <a:picLocks noChangeAspect="1"/>
          </p:cNvPicPr>
          <p:nvPr/>
        </p:nvPicPr>
        <p:blipFill>
          <a:blip r:embed="rId3"/>
          <a:stretch>
            <a:fillRect/>
          </a:stretch>
        </p:blipFill>
        <p:spPr>
          <a:xfrm>
            <a:off x="321372" y="827132"/>
            <a:ext cx="6185666" cy="3963507"/>
          </a:xfrm>
          <a:prstGeom prst="rect">
            <a:avLst/>
          </a:prstGeom>
        </p:spPr>
      </p:pic>
    </p:spTree>
    <p:extLst>
      <p:ext uri="{BB962C8B-B14F-4D97-AF65-F5344CB8AC3E}">
        <p14:creationId xmlns:p14="http://schemas.microsoft.com/office/powerpoint/2010/main" val="3866221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25506" y="0"/>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PREVIOUS OUTPUT </a:t>
            </a:r>
            <a:endParaRPr dirty="0">
              <a:solidFill>
                <a:schemeClr val="bg1"/>
              </a:solidFill>
            </a:endParaRPr>
          </a:p>
        </p:txBody>
      </p:sp>
      <p:pic>
        <p:nvPicPr>
          <p:cNvPr id="1026" name="Picture 2">
            <a:extLst>
              <a:ext uri="{FF2B5EF4-FFF2-40B4-BE49-F238E27FC236}">
                <a16:creationId xmlns:a16="http://schemas.microsoft.com/office/drawing/2014/main" id="{A645479A-34CE-C0CB-D4C8-CADF625E55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815" y="732473"/>
            <a:ext cx="7217460" cy="4064317"/>
          </a:xfrm>
          <a:prstGeom prst="rect">
            <a:avLst/>
          </a:prstGeom>
          <a:ln w="12700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0462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308978" y="61830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CODE IMPROVEMENTS</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308979" y="1249136"/>
            <a:ext cx="8181878" cy="3754874"/>
          </a:xfrm>
          <a:prstGeom prst="rect">
            <a:avLst/>
          </a:prstGeom>
          <a:noFill/>
        </p:spPr>
        <p:txBody>
          <a:bodyPr wrap="square" rtlCol="0">
            <a:spAutoFit/>
          </a:bodyPr>
          <a:lstStyle/>
          <a:p>
            <a:endPar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1</a:t>
            </a:r>
            <a:r>
              <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rPr>
              <a:t>. Gesture Recognition</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 Implemented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GestureManager</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class to encapsulate gesture recognition logic.</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 Used precise hand landmarks from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MediaPipe's</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hand tracking for detailed gesture detection.</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2. </a:t>
            </a:r>
            <a:r>
              <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rPr>
              <a:t>Cursor Movement</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 Used more nuanced logic to detect and control cursor movement, including cursor freezing for smoother transitions.</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 Leveraged hand landmarks for precise positioning.</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3. </a:t>
            </a:r>
            <a:r>
              <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rPr>
              <a:t>Clicking and Dragging</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 Defined clear conditions for different types of clicks (left, right, and double clicks) using finger positions.</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 Implemented dragging detection using all finger positions.</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4. </a:t>
            </a:r>
            <a:r>
              <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rPr>
              <a:t>Scrolling and Zooming</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 Added methods to detect scrolling gestures (up and down) based on specific finger positions.</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 Included zooming detection using specific finger combinations and distance measurements.</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making hand tracking more reliable, versatile, and responsive, enhancing the user's experience and interaction with the application.</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194905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INPUT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4" name="Picture 3">
            <a:extLst>
              <a:ext uri="{FF2B5EF4-FFF2-40B4-BE49-F238E27FC236}">
                <a16:creationId xmlns:a16="http://schemas.microsoft.com/office/drawing/2014/main" id="{F064EFD8-6FA5-F5BE-593F-F41D983AC9D7}"/>
              </a:ext>
            </a:extLst>
          </p:cNvPr>
          <p:cNvPicPr>
            <a:picLocks noChangeAspect="1"/>
          </p:cNvPicPr>
          <p:nvPr/>
        </p:nvPicPr>
        <p:blipFill>
          <a:blip r:embed="rId3"/>
          <a:stretch>
            <a:fillRect/>
          </a:stretch>
        </p:blipFill>
        <p:spPr>
          <a:xfrm>
            <a:off x="1260894" y="750570"/>
            <a:ext cx="6622212" cy="4392930"/>
          </a:xfrm>
          <a:prstGeom prst="rect">
            <a:avLst/>
          </a:prstGeom>
        </p:spPr>
      </p:pic>
    </p:spTree>
    <p:extLst>
      <p:ext uri="{BB962C8B-B14F-4D97-AF65-F5344CB8AC3E}">
        <p14:creationId xmlns:p14="http://schemas.microsoft.com/office/powerpoint/2010/main" val="34529467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INPUT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3" name="Picture 2">
            <a:extLst>
              <a:ext uri="{FF2B5EF4-FFF2-40B4-BE49-F238E27FC236}">
                <a16:creationId xmlns:a16="http://schemas.microsoft.com/office/drawing/2014/main" id="{2DB96565-D659-5D4D-71DD-5B3229F71691}"/>
              </a:ext>
            </a:extLst>
          </p:cNvPr>
          <p:cNvPicPr>
            <a:picLocks noChangeAspect="1"/>
          </p:cNvPicPr>
          <p:nvPr/>
        </p:nvPicPr>
        <p:blipFill>
          <a:blip r:embed="rId3"/>
          <a:stretch>
            <a:fillRect/>
          </a:stretch>
        </p:blipFill>
        <p:spPr>
          <a:xfrm>
            <a:off x="958630" y="754380"/>
            <a:ext cx="7226739" cy="4389120"/>
          </a:xfrm>
          <a:prstGeom prst="rect">
            <a:avLst/>
          </a:prstGeom>
        </p:spPr>
      </p:pic>
    </p:spTree>
    <p:extLst>
      <p:ext uri="{BB962C8B-B14F-4D97-AF65-F5344CB8AC3E}">
        <p14:creationId xmlns:p14="http://schemas.microsoft.com/office/powerpoint/2010/main" val="35854466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INPUT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3" name="Picture 2">
            <a:extLst>
              <a:ext uri="{FF2B5EF4-FFF2-40B4-BE49-F238E27FC236}">
                <a16:creationId xmlns:a16="http://schemas.microsoft.com/office/drawing/2014/main" id="{27968F3C-6752-A03E-4A27-99634E73E73C}"/>
              </a:ext>
            </a:extLst>
          </p:cNvPr>
          <p:cNvPicPr>
            <a:picLocks noChangeAspect="1"/>
          </p:cNvPicPr>
          <p:nvPr/>
        </p:nvPicPr>
        <p:blipFill>
          <a:blip r:embed="rId3"/>
          <a:stretch>
            <a:fillRect/>
          </a:stretch>
        </p:blipFill>
        <p:spPr>
          <a:xfrm>
            <a:off x="883092" y="735330"/>
            <a:ext cx="7377815" cy="4408170"/>
          </a:xfrm>
          <a:prstGeom prst="rect">
            <a:avLst/>
          </a:prstGeom>
        </p:spPr>
      </p:pic>
    </p:spTree>
    <p:extLst>
      <p:ext uri="{BB962C8B-B14F-4D97-AF65-F5344CB8AC3E}">
        <p14:creationId xmlns:p14="http://schemas.microsoft.com/office/powerpoint/2010/main" val="23582733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INPUT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3" name="Picture 2">
            <a:extLst>
              <a:ext uri="{FF2B5EF4-FFF2-40B4-BE49-F238E27FC236}">
                <a16:creationId xmlns:a16="http://schemas.microsoft.com/office/drawing/2014/main" id="{D6F0940D-7A73-1AD0-0572-E547B080D2FD}"/>
              </a:ext>
            </a:extLst>
          </p:cNvPr>
          <p:cNvPicPr>
            <a:picLocks noChangeAspect="1"/>
          </p:cNvPicPr>
          <p:nvPr/>
        </p:nvPicPr>
        <p:blipFill>
          <a:blip r:embed="rId3"/>
          <a:stretch>
            <a:fillRect/>
          </a:stretch>
        </p:blipFill>
        <p:spPr>
          <a:xfrm>
            <a:off x="886929" y="739140"/>
            <a:ext cx="7370141" cy="4404360"/>
          </a:xfrm>
          <a:prstGeom prst="rect">
            <a:avLst/>
          </a:prstGeom>
        </p:spPr>
      </p:pic>
    </p:spTree>
    <p:extLst>
      <p:ext uri="{BB962C8B-B14F-4D97-AF65-F5344CB8AC3E}">
        <p14:creationId xmlns:p14="http://schemas.microsoft.com/office/powerpoint/2010/main" val="1850769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1"/>
          <p:cNvSpPr txBox="1">
            <a:spLocks noGrp="1"/>
          </p:cNvSpPr>
          <p:nvPr>
            <p:ph type="title"/>
          </p:nvPr>
        </p:nvSpPr>
        <p:spPr>
          <a:xfrm>
            <a:off x="631738" y="478375"/>
            <a:ext cx="30276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P</a:t>
            </a:r>
            <a:r>
              <a:rPr lang="en" dirty="0"/>
              <a:t>ROJECT OBJECTIVE</a:t>
            </a:r>
            <a:endParaRPr dirty="0"/>
          </a:p>
        </p:txBody>
      </p:sp>
      <p:sp>
        <p:nvSpPr>
          <p:cNvPr id="182" name="Google Shape;182;p31"/>
          <p:cNvSpPr/>
          <p:nvPr/>
        </p:nvSpPr>
        <p:spPr>
          <a:xfrm flipH="1">
            <a:off x="8954936" y="5256900"/>
            <a:ext cx="312682" cy="44899"/>
          </a:xfrm>
          <a:custGeom>
            <a:avLst/>
            <a:gdLst/>
            <a:ahLst/>
            <a:cxnLst/>
            <a:rect l="l" t="t" r="r" b="b"/>
            <a:pathLst>
              <a:path w="6992" h="1004" fill="none" extrusionOk="0">
                <a:moveTo>
                  <a:pt x="1" y="912"/>
                </a:moveTo>
                <a:cubicBezTo>
                  <a:pt x="639" y="1004"/>
                  <a:pt x="6992" y="0"/>
                  <a:pt x="6992" y="0"/>
                </a:cubicBezTo>
              </a:path>
            </a:pathLst>
          </a:custGeom>
          <a:noFill/>
          <a:ln w="1900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1"/>
          <p:cNvSpPr txBox="1">
            <a:spLocks noGrp="1"/>
          </p:cNvSpPr>
          <p:nvPr>
            <p:ph type="subTitle" idx="1"/>
          </p:nvPr>
        </p:nvSpPr>
        <p:spPr>
          <a:xfrm>
            <a:off x="631738" y="1206064"/>
            <a:ext cx="3882326" cy="1842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The objective of this project is to create a computer vision-based mouse controller using Python libraries like OpenCV and </a:t>
            </a:r>
            <a:r>
              <a:rPr lang="en-US" dirty="0" err="1"/>
              <a:t>pynput</a:t>
            </a:r>
            <a:r>
              <a:rPr lang="en-US" dirty="0"/>
              <a:t>. The system captures video input from a webcam, detects the user's hand gestures, and translates them into mouse actions such as left-clicking and cursor movement. By tracking the movement and positions of the user's hand in front of the camera, it enables intuitive interaction with the computer without the need for traditional input devices like a mouse or touchpad.</a:t>
            </a:r>
          </a:p>
        </p:txBody>
      </p:sp>
      <p:pic>
        <p:nvPicPr>
          <p:cNvPr id="184" name="Google Shape;184;p31"/>
          <p:cNvPicPr preferRelativeResize="0"/>
          <p:nvPr/>
        </p:nvPicPr>
        <p:blipFill rotWithShape="1">
          <a:blip r:embed="rId3">
            <a:alphaModFix/>
          </a:blip>
          <a:srcRect l="19638" r="19638"/>
          <a:stretch/>
        </p:blipFill>
        <p:spPr>
          <a:xfrm>
            <a:off x="4961246" y="533081"/>
            <a:ext cx="3726900" cy="3453302"/>
          </a:xfrm>
          <a:prstGeom prst="rect">
            <a:avLst/>
          </a:prstGeom>
          <a:noFill/>
          <a:ln w="28575" cap="flat" cmpd="sng">
            <a:solidFill>
              <a:schemeClr val="lt1"/>
            </a:solidFill>
            <a:prstDash val="solid"/>
            <a:round/>
            <a:headEnd type="none" w="sm" len="sm"/>
            <a:tailEnd type="none" w="sm" len="sm"/>
          </a:ln>
        </p:spPr>
      </p:pic>
      <p:pic>
        <p:nvPicPr>
          <p:cNvPr id="185" name="Google Shape;185;p31"/>
          <p:cNvPicPr preferRelativeResize="0"/>
          <p:nvPr/>
        </p:nvPicPr>
        <p:blipFill rotWithShape="1">
          <a:blip r:embed="rId4">
            <a:alphaModFix/>
          </a:blip>
          <a:srcRect t="39" b="39"/>
          <a:stretch/>
        </p:blipFill>
        <p:spPr>
          <a:xfrm rot="-1726913">
            <a:off x="1724426" y="2596502"/>
            <a:ext cx="9144004" cy="2248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INPUT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3" name="Picture 2">
            <a:extLst>
              <a:ext uri="{FF2B5EF4-FFF2-40B4-BE49-F238E27FC236}">
                <a16:creationId xmlns:a16="http://schemas.microsoft.com/office/drawing/2014/main" id="{F019D973-4A76-C72E-BE10-D646F9F909A8}"/>
              </a:ext>
            </a:extLst>
          </p:cNvPr>
          <p:cNvPicPr>
            <a:picLocks noChangeAspect="1"/>
          </p:cNvPicPr>
          <p:nvPr/>
        </p:nvPicPr>
        <p:blipFill>
          <a:blip r:embed="rId3"/>
          <a:stretch>
            <a:fillRect/>
          </a:stretch>
        </p:blipFill>
        <p:spPr>
          <a:xfrm>
            <a:off x="889144" y="762000"/>
            <a:ext cx="7365711" cy="4381500"/>
          </a:xfrm>
          <a:prstGeom prst="rect">
            <a:avLst/>
          </a:prstGeom>
        </p:spPr>
      </p:pic>
    </p:spTree>
    <p:extLst>
      <p:ext uri="{BB962C8B-B14F-4D97-AF65-F5344CB8AC3E}">
        <p14:creationId xmlns:p14="http://schemas.microsoft.com/office/powerpoint/2010/main" val="3875734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INPUT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3" name="Picture 2">
            <a:extLst>
              <a:ext uri="{FF2B5EF4-FFF2-40B4-BE49-F238E27FC236}">
                <a16:creationId xmlns:a16="http://schemas.microsoft.com/office/drawing/2014/main" id="{2B78D2B0-4900-92F3-69A0-6846F0BC7B4B}"/>
              </a:ext>
            </a:extLst>
          </p:cNvPr>
          <p:cNvPicPr>
            <a:picLocks noChangeAspect="1"/>
          </p:cNvPicPr>
          <p:nvPr/>
        </p:nvPicPr>
        <p:blipFill>
          <a:blip r:embed="rId3"/>
          <a:stretch>
            <a:fillRect/>
          </a:stretch>
        </p:blipFill>
        <p:spPr>
          <a:xfrm>
            <a:off x="1234196" y="746760"/>
            <a:ext cx="6675607" cy="4396740"/>
          </a:xfrm>
          <a:prstGeom prst="rect">
            <a:avLst/>
          </a:prstGeom>
        </p:spPr>
      </p:pic>
    </p:spTree>
    <p:extLst>
      <p:ext uri="{BB962C8B-B14F-4D97-AF65-F5344CB8AC3E}">
        <p14:creationId xmlns:p14="http://schemas.microsoft.com/office/powerpoint/2010/main" val="40530914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INPUT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3" name="Picture 2">
            <a:extLst>
              <a:ext uri="{FF2B5EF4-FFF2-40B4-BE49-F238E27FC236}">
                <a16:creationId xmlns:a16="http://schemas.microsoft.com/office/drawing/2014/main" id="{643A9283-2A9D-2C4E-851E-D8A6C6ABE2D1}"/>
              </a:ext>
            </a:extLst>
          </p:cNvPr>
          <p:cNvPicPr>
            <a:picLocks noChangeAspect="1"/>
          </p:cNvPicPr>
          <p:nvPr/>
        </p:nvPicPr>
        <p:blipFill>
          <a:blip r:embed="rId3"/>
          <a:stretch>
            <a:fillRect/>
          </a:stretch>
        </p:blipFill>
        <p:spPr>
          <a:xfrm>
            <a:off x="1013722" y="712470"/>
            <a:ext cx="7116556" cy="4431030"/>
          </a:xfrm>
          <a:prstGeom prst="rect">
            <a:avLst/>
          </a:prstGeom>
        </p:spPr>
      </p:pic>
    </p:spTree>
    <p:extLst>
      <p:ext uri="{BB962C8B-B14F-4D97-AF65-F5344CB8AC3E}">
        <p14:creationId xmlns:p14="http://schemas.microsoft.com/office/powerpoint/2010/main" val="17209067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INPUT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3" name="Picture 2">
            <a:extLst>
              <a:ext uri="{FF2B5EF4-FFF2-40B4-BE49-F238E27FC236}">
                <a16:creationId xmlns:a16="http://schemas.microsoft.com/office/drawing/2014/main" id="{F45735E3-AB88-88F6-0E89-25D3C96F4C73}"/>
              </a:ext>
            </a:extLst>
          </p:cNvPr>
          <p:cNvPicPr>
            <a:picLocks noChangeAspect="1"/>
          </p:cNvPicPr>
          <p:nvPr/>
        </p:nvPicPr>
        <p:blipFill>
          <a:blip r:embed="rId3"/>
          <a:stretch>
            <a:fillRect/>
          </a:stretch>
        </p:blipFill>
        <p:spPr>
          <a:xfrm>
            <a:off x="1210304" y="731520"/>
            <a:ext cx="6723391" cy="4411980"/>
          </a:xfrm>
          <a:prstGeom prst="rect">
            <a:avLst/>
          </a:prstGeom>
        </p:spPr>
      </p:pic>
    </p:spTree>
    <p:extLst>
      <p:ext uri="{BB962C8B-B14F-4D97-AF65-F5344CB8AC3E}">
        <p14:creationId xmlns:p14="http://schemas.microsoft.com/office/powerpoint/2010/main" val="4114942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INPUT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3" name="Picture 2">
            <a:extLst>
              <a:ext uri="{FF2B5EF4-FFF2-40B4-BE49-F238E27FC236}">
                <a16:creationId xmlns:a16="http://schemas.microsoft.com/office/drawing/2014/main" id="{AE906EA3-872D-61F9-0294-3AD6F29BC6C7}"/>
              </a:ext>
            </a:extLst>
          </p:cNvPr>
          <p:cNvPicPr>
            <a:picLocks noChangeAspect="1"/>
          </p:cNvPicPr>
          <p:nvPr/>
        </p:nvPicPr>
        <p:blipFill>
          <a:blip r:embed="rId3"/>
          <a:stretch>
            <a:fillRect/>
          </a:stretch>
        </p:blipFill>
        <p:spPr>
          <a:xfrm>
            <a:off x="861388" y="697230"/>
            <a:ext cx="7421224" cy="4446270"/>
          </a:xfrm>
          <a:prstGeom prst="rect">
            <a:avLst/>
          </a:prstGeom>
        </p:spPr>
      </p:pic>
    </p:spTree>
    <p:extLst>
      <p:ext uri="{BB962C8B-B14F-4D97-AF65-F5344CB8AC3E}">
        <p14:creationId xmlns:p14="http://schemas.microsoft.com/office/powerpoint/2010/main" val="3596452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274688" y="153486"/>
            <a:ext cx="5851598" cy="6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FINAL OUTPUT</a:t>
            </a:r>
            <a:endParaRPr dirty="0">
              <a:solidFill>
                <a:schemeClr val="bg1"/>
              </a:solidFill>
            </a:endParaRPr>
          </a:p>
        </p:txBody>
      </p:sp>
      <p:sp>
        <p:nvSpPr>
          <p:cNvPr id="5" name="TextBox 4">
            <a:extLst>
              <a:ext uri="{FF2B5EF4-FFF2-40B4-BE49-F238E27FC236}">
                <a16:creationId xmlns:a16="http://schemas.microsoft.com/office/drawing/2014/main" id="{8AD45497-02AB-0CCB-BD0E-41167E6C1753}"/>
              </a:ext>
            </a:extLst>
          </p:cNvPr>
          <p:cNvSpPr txBox="1"/>
          <p:nvPr/>
        </p:nvSpPr>
        <p:spPr>
          <a:xfrm>
            <a:off x="906651" y="1666068"/>
            <a:ext cx="184731" cy="307777"/>
          </a:xfrm>
          <a:prstGeom prst="rect">
            <a:avLst/>
          </a:prstGeom>
          <a:noFill/>
        </p:spPr>
        <p:txBody>
          <a:bodyPr wrap="none" rtlCol="0">
            <a:spAutoFit/>
          </a:bodyPr>
          <a:lstStyle/>
          <a:p>
            <a:endParaRPr lang="en-IN" dirty="0"/>
          </a:p>
        </p:txBody>
      </p:sp>
      <p:pic>
        <p:nvPicPr>
          <p:cNvPr id="2" name="Picture 1">
            <a:extLst>
              <a:ext uri="{FF2B5EF4-FFF2-40B4-BE49-F238E27FC236}">
                <a16:creationId xmlns:a16="http://schemas.microsoft.com/office/drawing/2014/main" id="{56F079A3-2C4C-879F-6AF3-53AF7C074F1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06245" y="950277"/>
            <a:ext cx="5731510" cy="3242945"/>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6162044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40"/>
          <p:cNvSpPr txBox="1">
            <a:spLocks noGrp="1"/>
          </p:cNvSpPr>
          <p:nvPr>
            <p:ph type="title"/>
          </p:nvPr>
        </p:nvSpPr>
        <p:spPr>
          <a:xfrm>
            <a:off x="308979" y="618306"/>
            <a:ext cx="2497200" cy="6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RESULTS</a:t>
            </a:r>
            <a:endParaRPr dirty="0">
              <a:solidFill>
                <a:schemeClr val="bg1"/>
              </a:solidFill>
            </a:endParaRPr>
          </a:p>
        </p:txBody>
      </p:sp>
      <p:sp>
        <p:nvSpPr>
          <p:cNvPr id="306" name="Google Shape;306;p40"/>
          <p:cNvSpPr txBox="1">
            <a:spLocks noGrp="1"/>
          </p:cNvSpPr>
          <p:nvPr>
            <p:ph type="subTitle" idx="1"/>
          </p:nvPr>
        </p:nvSpPr>
        <p:spPr>
          <a:xfrm>
            <a:off x="588936" y="1259462"/>
            <a:ext cx="8121111" cy="642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The results of the hand gesture-controlled mouse system include:</a:t>
            </a:r>
          </a:p>
          <a:p>
            <a:pPr marL="342900" lvl="0" algn="just" rtl="0">
              <a:spcBef>
                <a:spcPts val="0"/>
              </a:spcBef>
              <a:spcAft>
                <a:spcPts val="0"/>
              </a:spcAft>
              <a:buAutoNum type="arabicPeriod"/>
            </a:pPr>
            <a:r>
              <a:rPr lang="en-US" b="1" dirty="0"/>
              <a:t>Accurate Gesture Detection</a:t>
            </a:r>
            <a:r>
              <a:rPr lang="en-US" dirty="0"/>
              <a:t>: The system effectively identifies and tracks hand gestures in real-time, allowing users to control the mouse cursor with precision.</a:t>
            </a:r>
          </a:p>
          <a:p>
            <a:pPr marL="342900" lvl="0" algn="just" rtl="0">
              <a:spcBef>
                <a:spcPts val="0"/>
              </a:spcBef>
              <a:spcAft>
                <a:spcPts val="0"/>
              </a:spcAft>
              <a:buAutoNum type="arabicPeriod"/>
            </a:pPr>
            <a:r>
              <a:rPr lang="en-US" b="1" dirty="0"/>
              <a:t>Responsive Mouse Actions</a:t>
            </a:r>
            <a:r>
              <a:rPr lang="en-US" dirty="0"/>
              <a:t>: Mouse actions, such as cursor movement and clicking, are executed promptly in response to recognized gestures, providing a seamless user experience.</a:t>
            </a:r>
          </a:p>
          <a:p>
            <a:pPr marL="342900" lvl="0" algn="just" rtl="0">
              <a:spcBef>
                <a:spcPts val="0"/>
              </a:spcBef>
              <a:spcAft>
                <a:spcPts val="0"/>
              </a:spcAft>
              <a:buAutoNum type="arabicPeriod"/>
            </a:pPr>
            <a:r>
              <a:rPr lang="en-US" b="1" dirty="0"/>
              <a:t>Intuitive Interaction</a:t>
            </a:r>
            <a:r>
              <a:rPr lang="en-US" dirty="0"/>
              <a:t>: Users can intuitively interact with the computer using hand gestures, eliminating the need for traditional input devices and enhancing accessibility.</a:t>
            </a:r>
          </a:p>
          <a:p>
            <a:pPr marL="342900" lvl="0" algn="just" rtl="0">
              <a:spcBef>
                <a:spcPts val="0"/>
              </a:spcBef>
              <a:spcAft>
                <a:spcPts val="0"/>
              </a:spcAft>
              <a:buAutoNum type="arabicPeriod"/>
            </a:pPr>
            <a:r>
              <a:rPr lang="en-US" b="1" dirty="0"/>
              <a:t>Customizable Settings</a:t>
            </a:r>
            <a:r>
              <a:rPr lang="en-US" dirty="0"/>
              <a:t>: The graphical user interface (GUI) allows users to adjust settings such as gesture sensitivity and color thresholds to tailor the system to their preferences and environment.</a:t>
            </a:r>
          </a:p>
          <a:p>
            <a:pPr marL="342900" lvl="0" algn="just" rtl="0">
              <a:spcBef>
                <a:spcPts val="0"/>
              </a:spcBef>
              <a:spcAft>
                <a:spcPts val="0"/>
              </a:spcAft>
              <a:buAutoNum type="arabicPeriod"/>
            </a:pPr>
            <a:r>
              <a:rPr lang="en-US" b="1" dirty="0"/>
              <a:t>Robust Performance</a:t>
            </a:r>
            <a:r>
              <a:rPr lang="en-US" dirty="0"/>
              <a:t>: Extensive testing ensures the system's robustness across various lighting conditions, hand gestures, and user interactions, maintaining reliable performance.</a:t>
            </a:r>
          </a:p>
          <a:p>
            <a:pPr marL="0" lvl="0" indent="0" algn="just" rtl="0">
              <a:spcBef>
                <a:spcPts val="0"/>
              </a:spcBef>
              <a:spcAft>
                <a:spcPts val="0"/>
              </a:spcAft>
            </a:pPr>
            <a:r>
              <a:rPr lang="en-US" dirty="0"/>
              <a:t>Overall, the hand gesture-controlled mouse system delivers accurate, responsive, and intuitive interaction with the computer, empowering users with an alternative input method that enhances productivity and accessibility.</a:t>
            </a:r>
            <a:endParaRPr dirty="0"/>
          </a:p>
        </p:txBody>
      </p:sp>
    </p:spTree>
    <p:extLst>
      <p:ext uri="{BB962C8B-B14F-4D97-AF65-F5344CB8AC3E}">
        <p14:creationId xmlns:p14="http://schemas.microsoft.com/office/powerpoint/2010/main" val="11383577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87" name="Google Shape;287;p37"/>
          <p:cNvSpPr txBox="1">
            <a:spLocks noGrp="1"/>
          </p:cNvSpPr>
          <p:nvPr>
            <p:ph type="subTitle" idx="1"/>
          </p:nvPr>
        </p:nvSpPr>
        <p:spPr>
          <a:xfrm>
            <a:off x="511443" y="1263423"/>
            <a:ext cx="8144360" cy="34015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conclusion, the hand gesture-controlled mouse system presents an innovative approach to human-computer interaction, leveraging computer vision techniques and gesture recognition algorithms to enable intuitive control of the mouse cursor through hand gestures. By harnessing the power of OpenCV for image processing and </a:t>
            </a:r>
            <a:r>
              <a:rPr lang="en-US" dirty="0" err="1"/>
              <a:t>pynput</a:t>
            </a:r>
            <a:r>
              <a:rPr lang="en-US" dirty="0"/>
              <a:t> for mouse control, the system delivers accurate and responsive performance, allowing users to navigate the computer interface </a:t>
            </a:r>
            <a:r>
              <a:rPr lang="en-US" dirty="0" err="1"/>
              <a:t>seamlessly.The</a:t>
            </a:r>
            <a:r>
              <a:rPr lang="en-US" dirty="0"/>
              <a:t> implementation of a graphical user interface (GUI) further enhances the user experience by providing customization options and visual feedback on detected gestures and cursor movement. Extensive testing ensures the system's robustness and reliability across various scenarios, making it suitable for practical use in real-world </a:t>
            </a:r>
            <a:r>
              <a:rPr lang="en-US" dirty="0" err="1"/>
              <a:t>environments.Overall</a:t>
            </a:r>
            <a:r>
              <a:rPr lang="en-US" dirty="0"/>
              <a:t>, the hand gesture-controlled mouse system offers an accessible and efficient alternative to traditional input devices, opening up new possibilities for interaction with computers and enhancing accessibility for users with diverse needs. With further refinement and optimization, this technology has the potential to revolutionize human-computer interaction and improve user productivity and satisfaction.</a:t>
            </a:r>
            <a:endParaRPr dirty="0"/>
          </a:p>
        </p:txBody>
      </p:sp>
      <p:sp>
        <p:nvSpPr>
          <p:cNvPr id="288" name="Google Shape;288;p37"/>
          <p:cNvSpPr txBox="1">
            <a:spLocks noGrp="1"/>
          </p:cNvSpPr>
          <p:nvPr>
            <p:ph type="title"/>
          </p:nvPr>
        </p:nvSpPr>
        <p:spPr>
          <a:xfrm>
            <a:off x="731925" y="698232"/>
            <a:ext cx="7680000" cy="62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CONCLUSION</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8"/>
          <p:cNvSpPr txBox="1">
            <a:spLocks noGrp="1"/>
          </p:cNvSpPr>
          <p:nvPr>
            <p:ph type="title"/>
          </p:nvPr>
        </p:nvSpPr>
        <p:spPr>
          <a:xfrm>
            <a:off x="0" y="-442713"/>
            <a:ext cx="6000000" cy="181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t>TEAM DETAILS</a:t>
            </a:r>
            <a:endParaRPr sz="4400" dirty="0"/>
          </a:p>
        </p:txBody>
      </p:sp>
      <p:sp>
        <p:nvSpPr>
          <p:cNvPr id="3" name="Subtitle 2">
            <a:extLst>
              <a:ext uri="{FF2B5EF4-FFF2-40B4-BE49-F238E27FC236}">
                <a16:creationId xmlns:a16="http://schemas.microsoft.com/office/drawing/2014/main" id="{FCA5B8B7-627F-62C0-743D-933B1BED3926}"/>
              </a:ext>
            </a:extLst>
          </p:cNvPr>
          <p:cNvSpPr>
            <a:spLocks noGrp="1"/>
          </p:cNvSpPr>
          <p:nvPr>
            <p:ph type="subTitle" idx="1"/>
          </p:nvPr>
        </p:nvSpPr>
        <p:spPr>
          <a:xfrm>
            <a:off x="1344325" y="2768686"/>
            <a:ext cx="7280482" cy="436800"/>
          </a:xfrm>
        </p:spPr>
        <p:txBody>
          <a:bodyPr/>
          <a:lstStyle/>
          <a:p>
            <a:pPr algn="l"/>
            <a:r>
              <a:rPr lang="en-IN" dirty="0"/>
              <a:t>RA2211003011034 DIVA MERJA</a:t>
            </a:r>
          </a:p>
          <a:p>
            <a:pPr algn="l"/>
            <a:r>
              <a:rPr lang="en-IN" dirty="0"/>
              <a:t>RA2211003011035 MAKADIA YAKSHKUMAR VIJAYKUMAR</a:t>
            </a:r>
          </a:p>
          <a:p>
            <a:pPr algn="l"/>
            <a:r>
              <a:rPr lang="en-IN" dirty="0"/>
              <a:t>RA2211003011045 KRISHNA WADHWANI</a:t>
            </a:r>
          </a:p>
          <a:p>
            <a:pPr algn="l"/>
            <a:endParaRPr lang="en-IN" dirty="0"/>
          </a:p>
          <a:p>
            <a:pPr algn="l"/>
            <a:endParaRPr lang="en-IN" dirty="0"/>
          </a:p>
          <a:p>
            <a:pPr algn="l"/>
            <a:r>
              <a:rPr lang="en-IN" dirty="0"/>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txBox="1">
            <a:spLocks noGrp="1"/>
          </p:cNvSpPr>
          <p:nvPr>
            <p:ph type="title"/>
          </p:nvPr>
        </p:nvSpPr>
        <p:spPr>
          <a:xfrm>
            <a:off x="731925" y="698232"/>
            <a:ext cx="7680000" cy="6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SCOPE OF PROJECT</a:t>
            </a:r>
            <a:endParaRPr dirty="0"/>
          </a:p>
        </p:txBody>
      </p:sp>
      <p:sp>
        <p:nvSpPr>
          <p:cNvPr id="159" name="Google Shape;159;p29"/>
          <p:cNvSpPr txBox="1">
            <a:spLocks noGrp="1"/>
          </p:cNvSpPr>
          <p:nvPr>
            <p:ph type="body" idx="1"/>
          </p:nvPr>
        </p:nvSpPr>
        <p:spPr>
          <a:xfrm>
            <a:off x="737075" y="1423800"/>
            <a:ext cx="7669800" cy="3148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The scope of this project includes implementing various computer vision techniques to achieve robust hand gesture detection and tracking. This involves:</a:t>
            </a:r>
          </a:p>
          <a:p>
            <a:pPr marL="228600" lvl="0" indent="-228600" algn="just" rtl="0">
              <a:spcBef>
                <a:spcPts val="0"/>
              </a:spcBef>
              <a:spcAft>
                <a:spcPts val="0"/>
              </a:spcAft>
            </a:pPr>
            <a:r>
              <a:rPr lang="en-US" dirty="0"/>
              <a:t>Utilizing OpenCV for image processing tasks such as color segmentation, morphological operations, and contour detection to identify and track the user's hand gestures accurately.</a:t>
            </a:r>
          </a:p>
          <a:p>
            <a:pPr marL="228600" lvl="0" indent="-228600" algn="just" rtl="0">
              <a:spcBef>
                <a:spcPts val="0"/>
              </a:spcBef>
              <a:spcAft>
                <a:spcPts val="0"/>
              </a:spcAft>
            </a:pPr>
            <a:r>
              <a:rPr lang="en-US" dirty="0"/>
              <a:t>Integrating </a:t>
            </a:r>
            <a:r>
              <a:rPr lang="en-US" dirty="0" err="1"/>
              <a:t>pynput</a:t>
            </a:r>
            <a:r>
              <a:rPr lang="en-US" dirty="0"/>
              <a:t> library to simulate mouse actions based on the detected hand gestures, including left-clicking and cursor movement.</a:t>
            </a:r>
          </a:p>
          <a:p>
            <a:pPr marL="228600" lvl="0" indent="-228600" algn="just" rtl="0">
              <a:spcBef>
                <a:spcPts val="0"/>
              </a:spcBef>
              <a:spcAft>
                <a:spcPts val="0"/>
              </a:spcAft>
            </a:pPr>
            <a:r>
              <a:rPr lang="en-US" dirty="0"/>
              <a:t>Implementing a graphical user interface (GUI) using libraries like </a:t>
            </a:r>
            <a:r>
              <a:rPr lang="en-US" dirty="0" err="1"/>
              <a:t>wxPython</a:t>
            </a:r>
            <a:r>
              <a:rPr lang="en-US" dirty="0"/>
              <a:t> to provide a user-friendly interface for adjusting settings and displaying the camera feed.</a:t>
            </a:r>
          </a:p>
          <a:p>
            <a:pPr marL="228600" lvl="0" indent="-228600" algn="just" rtl="0">
              <a:spcBef>
                <a:spcPts val="0"/>
              </a:spcBef>
              <a:spcAft>
                <a:spcPts val="0"/>
              </a:spcAft>
            </a:pPr>
            <a:r>
              <a:rPr lang="en-US" dirty="0"/>
              <a:t>Optimizing the performance of the system to ensure real-time responsiveness and smooth interaction between the user's hand movements and the computer's cursor actions.</a:t>
            </a:r>
          </a:p>
          <a:p>
            <a:pPr marL="228600" lvl="0" indent="-228600" algn="just" rtl="0">
              <a:spcBef>
                <a:spcPts val="0"/>
              </a:spcBef>
              <a:spcAft>
                <a:spcPts val="0"/>
              </a:spcAft>
            </a:pPr>
            <a:r>
              <a:rPr lang="en-US" dirty="0"/>
              <a:t>Testing the system across different lighting conditions and hand gestures to validate its robustness and accuracy in various scenarios.</a:t>
            </a:r>
          </a:p>
          <a:p>
            <a:pPr marL="228600" lvl="0" indent="-228600" algn="just" rtl="0">
              <a:spcBef>
                <a:spcPts val="0"/>
              </a:spcBef>
              <a:spcAft>
                <a:spcPts val="0"/>
              </a:spcAft>
            </a:pPr>
            <a:r>
              <a:rPr lang="en-US" dirty="0"/>
              <a:t>Providing documentation and instructions for users to set up and use the hand gesture-controlled mouse </a:t>
            </a:r>
            <a:r>
              <a:rPr lang="en-US" dirty="0" err="1"/>
              <a:t>effectively.Overall</a:t>
            </a:r>
            <a:r>
              <a:rPr lang="en-US" dirty="0"/>
              <a:t>, the project aims to create an intuitive and efficient hand gesture-based mouse control system that enhances user interaction with computers, particularly in scenarios where traditional input devices are not feasible or convenient to use.</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txBox="1">
            <a:spLocks noGrp="1"/>
          </p:cNvSpPr>
          <p:nvPr>
            <p:ph type="title"/>
          </p:nvPr>
        </p:nvSpPr>
        <p:spPr>
          <a:xfrm>
            <a:off x="731925" y="698232"/>
            <a:ext cx="7680000" cy="6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PROPOSED METHODS</a:t>
            </a:r>
            <a:endParaRPr dirty="0"/>
          </a:p>
        </p:txBody>
      </p:sp>
      <p:sp>
        <p:nvSpPr>
          <p:cNvPr id="159" name="Google Shape;159;p29"/>
          <p:cNvSpPr txBox="1">
            <a:spLocks noGrp="1"/>
          </p:cNvSpPr>
          <p:nvPr>
            <p:ph type="body" idx="1"/>
          </p:nvPr>
        </p:nvSpPr>
        <p:spPr>
          <a:xfrm>
            <a:off x="737075" y="1423800"/>
            <a:ext cx="7669800" cy="3148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To enhance the hand-tracking application, several proposed methods can be implemented. Firstly, refine gesture recognition by defining specific conditions for each action, such as clicking or dragging, using precise hand landmark data. Incorporate a gesture history tracking system to detect patterns like double clicks or drags with more accuracy. Adjust gesture sensitivity and calibration based on user feedback for improved performance and adaptability. Provide users with visual or auditory feedback to confirm recognized gestures, improving their experience. Implement robust error handling for hand tracking failures and introduce fallback methods for when gestures are not detected. Optimize performance by downscaling video frames or using efficient algorithms to increase speed. Adapt contextual actions based on the user's activity and application state. Lastly, improve logging for tracking performance and debugging and consider expanding to multi-hand tracking for greater versatility. These methods aim to improve the accuracy, user experience, and functionality of the hand-tracking application.</a:t>
            </a:r>
            <a:endParaRPr dirty="0"/>
          </a:p>
        </p:txBody>
      </p:sp>
    </p:spTree>
    <p:extLst>
      <p:ext uri="{BB962C8B-B14F-4D97-AF65-F5344CB8AC3E}">
        <p14:creationId xmlns:p14="http://schemas.microsoft.com/office/powerpoint/2010/main" val="15206647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1" name="Google Shape;211;p33"/>
          <p:cNvPicPr preferRelativeResize="0"/>
          <p:nvPr/>
        </p:nvPicPr>
        <p:blipFill rotWithShape="1">
          <a:blip r:embed="rId3">
            <a:alphaModFix/>
          </a:blip>
          <a:srcRect t="9" b="19"/>
          <a:stretch/>
        </p:blipFill>
        <p:spPr>
          <a:xfrm rot="10799945" flipH="1">
            <a:off x="6638836" y="1378618"/>
            <a:ext cx="1668025" cy="1815373"/>
          </a:xfrm>
          <a:prstGeom prst="rect">
            <a:avLst/>
          </a:prstGeom>
          <a:noFill/>
          <a:ln>
            <a:noFill/>
          </a:ln>
        </p:spPr>
      </p:pic>
      <p:sp>
        <p:nvSpPr>
          <p:cNvPr id="212" name="Google Shape;212;p33"/>
          <p:cNvSpPr txBox="1">
            <a:spLocks noGrp="1"/>
          </p:cNvSpPr>
          <p:nvPr>
            <p:ph type="title" idx="6"/>
          </p:nvPr>
        </p:nvSpPr>
        <p:spPr>
          <a:xfrm>
            <a:off x="731925" y="698232"/>
            <a:ext cx="7680000" cy="62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ALGORITHM</a:t>
            </a:r>
            <a:endParaRPr dirty="0"/>
          </a:p>
        </p:txBody>
      </p:sp>
      <p:sp>
        <p:nvSpPr>
          <p:cNvPr id="214" name="Google Shape;214;p33"/>
          <p:cNvSpPr txBox="1">
            <a:spLocks noGrp="1"/>
          </p:cNvSpPr>
          <p:nvPr>
            <p:ph type="subTitle" idx="1"/>
          </p:nvPr>
        </p:nvSpPr>
        <p:spPr>
          <a:xfrm>
            <a:off x="778487" y="1491149"/>
            <a:ext cx="7586876" cy="792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dirty="0"/>
              <a:t>1. Gesture Detection :  Track hand landmarks to identify specific gestures like clicking, dragging, scrolling, and zooming based on finger positions.</a:t>
            </a:r>
          </a:p>
          <a:p>
            <a:pPr marL="0" lvl="0" indent="0" algn="just" rtl="0">
              <a:spcBef>
                <a:spcPts val="0"/>
              </a:spcBef>
              <a:spcAft>
                <a:spcPts val="0"/>
              </a:spcAft>
              <a:buClr>
                <a:schemeClr val="dk1"/>
              </a:buClr>
              <a:buSzPts val="1100"/>
              <a:buFont typeface="Arial"/>
              <a:buNone/>
            </a:pPr>
            <a:endParaRPr lang="en-US" dirty="0"/>
          </a:p>
          <a:p>
            <a:pPr marL="0" lvl="0" indent="0" algn="just" rtl="0">
              <a:spcBef>
                <a:spcPts val="0"/>
              </a:spcBef>
              <a:spcAft>
                <a:spcPts val="0"/>
              </a:spcAft>
              <a:buClr>
                <a:schemeClr val="dk1"/>
              </a:buClr>
              <a:buSzPts val="1100"/>
              <a:buFont typeface="Arial"/>
              <a:buNone/>
            </a:pPr>
            <a:r>
              <a:rPr lang="en-US" dirty="0"/>
              <a:t>2.Sensitivity Calibration : Allow users to adjust gesture sensitivity thresholds for more precise recognition and customization.</a:t>
            </a:r>
          </a:p>
          <a:p>
            <a:pPr marL="0" lvl="0" indent="0" algn="just" rtl="0">
              <a:spcBef>
                <a:spcPts val="0"/>
              </a:spcBef>
              <a:spcAft>
                <a:spcPts val="0"/>
              </a:spcAft>
              <a:buClr>
                <a:schemeClr val="dk1"/>
              </a:buClr>
              <a:buSzPts val="1100"/>
              <a:buFont typeface="Arial"/>
              <a:buNone/>
            </a:pPr>
            <a:endParaRPr lang="en-US" dirty="0"/>
          </a:p>
          <a:p>
            <a:pPr marL="0" lvl="0" indent="0" algn="just" rtl="0">
              <a:spcBef>
                <a:spcPts val="0"/>
              </a:spcBef>
              <a:spcAft>
                <a:spcPts val="0"/>
              </a:spcAft>
              <a:buClr>
                <a:schemeClr val="dk1"/>
              </a:buClr>
              <a:buSzPts val="1100"/>
              <a:buFont typeface="Arial"/>
              <a:buNone/>
            </a:pPr>
            <a:r>
              <a:rPr lang="en-US" dirty="0"/>
              <a:t>3.Feedback Mechanism :Provide visual or auditory feedback for recognized gestures to enhance the user experience.</a:t>
            </a:r>
          </a:p>
          <a:p>
            <a:pPr marL="0" lvl="0" indent="0" algn="just" rtl="0">
              <a:spcBef>
                <a:spcPts val="0"/>
              </a:spcBef>
              <a:spcAft>
                <a:spcPts val="0"/>
              </a:spcAft>
              <a:buClr>
                <a:schemeClr val="dk1"/>
              </a:buClr>
              <a:buSzPts val="1100"/>
              <a:buFont typeface="Arial"/>
              <a:buNone/>
            </a:pPr>
            <a:endParaRPr lang="en-US" dirty="0"/>
          </a:p>
          <a:p>
            <a:pPr marL="0" lvl="0" indent="0" algn="just" rtl="0">
              <a:spcBef>
                <a:spcPts val="0"/>
              </a:spcBef>
              <a:spcAft>
                <a:spcPts val="0"/>
              </a:spcAft>
              <a:buClr>
                <a:schemeClr val="dk1"/>
              </a:buClr>
              <a:buSzPts val="1100"/>
              <a:buFont typeface="Arial"/>
              <a:buNone/>
            </a:pPr>
            <a:r>
              <a:rPr lang="en-US" dirty="0"/>
              <a:t>4.Error Handling: Implement fallback methods for hand tracking failures and unrecognized gestures to maintain functionality.</a:t>
            </a:r>
          </a:p>
          <a:p>
            <a:pPr marL="0" lvl="0" indent="0" algn="just" rtl="0">
              <a:spcBef>
                <a:spcPts val="0"/>
              </a:spcBef>
              <a:spcAft>
                <a:spcPts val="0"/>
              </a:spcAft>
              <a:buClr>
                <a:schemeClr val="dk1"/>
              </a:buClr>
              <a:buSzPts val="1100"/>
              <a:buFont typeface="Arial"/>
              <a:buNone/>
            </a:pPr>
            <a:endParaRPr lang="en-US" dirty="0"/>
          </a:p>
          <a:p>
            <a:pPr marL="0" lvl="0" indent="0" algn="just" rtl="0">
              <a:spcBef>
                <a:spcPts val="0"/>
              </a:spcBef>
              <a:spcAft>
                <a:spcPts val="0"/>
              </a:spcAft>
              <a:buClr>
                <a:schemeClr val="dk1"/>
              </a:buClr>
              <a:buSzPts val="1100"/>
              <a:buFont typeface="Arial"/>
              <a:buNone/>
            </a:pPr>
            <a:r>
              <a:rPr lang="en-US" dirty="0"/>
              <a:t>5.Performance Optimization  :Optimize frame processing using efficient algorithms and downscaling to improve speed and real-time performance.</a:t>
            </a:r>
            <a:endParaRPr dirty="0"/>
          </a:p>
        </p:txBody>
      </p:sp>
    </p:spTree>
    <p:extLst>
      <p:ext uri="{BB962C8B-B14F-4D97-AF65-F5344CB8AC3E}">
        <p14:creationId xmlns:p14="http://schemas.microsoft.com/office/powerpoint/2010/main" val="944001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0"/>
          <p:cNvSpPr txBox="1">
            <a:spLocks noGrp="1"/>
          </p:cNvSpPr>
          <p:nvPr>
            <p:ph type="title" idx="15"/>
          </p:nvPr>
        </p:nvSpPr>
        <p:spPr>
          <a:xfrm>
            <a:off x="731925" y="698232"/>
            <a:ext cx="7680000" cy="62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TOOLS USED</a:t>
            </a:r>
            <a:endParaRPr dirty="0"/>
          </a:p>
        </p:txBody>
      </p:sp>
      <p:sp>
        <p:nvSpPr>
          <p:cNvPr id="165" name="Google Shape;165;p30"/>
          <p:cNvSpPr txBox="1">
            <a:spLocks noGrp="1"/>
          </p:cNvSpPr>
          <p:nvPr>
            <p:ph type="title"/>
          </p:nvPr>
        </p:nvSpPr>
        <p:spPr>
          <a:xfrm>
            <a:off x="1073700" y="1815602"/>
            <a:ext cx="960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66" name="Google Shape;166;p30"/>
          <p:cNvSpPr txBox="1">
            <a:spLocks noGrp="1"/>
          </p:cNvSpPr>
          <p:nvPr>
            <p:ph type="ctrTitle" idx="5"/>
          </p:nvPr>
        </p:nvSpPr>
        <p:spPr>
          <a:xfrm>
            <a:off x="2106549" y="1656374"/>
            <a:ext cx="2251800" cy="50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PYTHON</a:t>
            </a:r>
            <a:endParaRPr dirty="0"/>
          </a:p>
        </p:txBody>
      </p:sp>
      <p:sp>
        <p:nvSpPr>
          <p:cNvPr id="167" name="Google Shape;167;p30"/>
          <p:cNvSpPr txBox="1">
            <a:spLocks noGrp="1"/>
          </p:cNvSpPr>
          <p:nvPr>
            <p:ph type="subTitle" idx="1"/>
          </p:nvPr>
        </p:nvSpPr>
        <p:spPr>
          <a:xfrm>
            <a:off x="2106549" y="1995950"/>
            <a:ext cx="2251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primary programming language used for development.</a:t>
            </a:r>
            <a:endParaRPr dirty="0"/>
          </a:p>
        </p:txBody>
      </p:sp>
      <p:sp>
        <p:nvSpPr>
          <p:cNvPr id="168" name="Google Shape;168;p30"/>
          <p:cNvSpPr txBox="1">
            <a:spLocks noGrp="1"/>
          </p:cNvSpPr>
          <p:nvPr>
            <p:ph type="title" idx="2"/>
          </p:nvPr>
        </p:nvSpPr>
        <p:spPr>
          <a:xfrm>
            <a:off x="1073700" y="3088425"/>
            <a:ext cx="960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69" name="Google Shape;169;p30"/>
          <p:cNvSpPr txBox="1">
            <a:spLocks noGrp="1"/>
          </p:cNvSpPr>
          <p:nvPr>
            <p:ph type="ctrTitle" idx="6"/>
          </p:nvPr>
        </p:nvSpPr>
        <p:spPr>
          <a:xfrm>
            <a:off x="2106549" y="2929224"/>
            <a:ext cx="2251800" cy="50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PYNPUT</a:t>
            </a:r>
            <a:endParaRPr dirty="0"/>
          </a:p>
        </p:txBody>
      </p:sp>
      <p:sp>
        <p:nvSpPr>
          <p:cNvPr id="170" name="Google Shape;170;p30"/>
          <p:cNvSpPr txBox="1">
            <a:spLocks noGrp="1"/>
          </p:cNvSpPr>
          <p:nvPr>
            <p:ph type="subTitle" idx="7"/>
          </p:nvPr>
        </p:nvSpPr>
        <p:spPr>
          <a:xfrm>
            <a:off x="2106549" y="3268800"/>
            <a:ext cx="2251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Python library used for controlling input devices</a:t>
            </a:r>
            <a:endParaRPr dirty="0"/>
          </a:p>
        </p:txBody>
      </p:sp>
      <p:sp>
        <p:nvSpPr>
          <p:cNvPr id="171" name="Google Shape;171;p30"/>
          <p:cNvSpPr txBox="1">
            <a:spLocks noGrp="1"/>
          </p:cNvSpPr>
          <p:nvPr>
            <p:ph type="title" idx="3"/>
          </p:nvPr>
        </p:nvSpPr>
        <p:spPr>
          <a:xfrm>
            <a:off x="7110300" y="1815602"/>
            <a:ext cx="960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72" name="Google Shape;172;p30"/>
          <p:cNvSpPr txBox="1">
            <a:spLocks noGrp="1"/>
          </p:cNvSpPr>
          <p:nvPr>
            <p:ph type="ctrTitle" idx="8"/>
          </p:nvPr>
        </p:nvSpPr>
        <p:spPr>
          <a:xfrm>
            <a:off x="4785649" y="1656374"/>
            <a:ext cx="2251800" cy="50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OPENCV</a:t>
            </a:r>
            <a:endParaRPr dirty="0"/>
          </a:p>
        </p:txBody>
      </p:sp>
      <p:sp>
        <p:nvSpPr>
          <p:cNvPr id="173" name="Google Shape;173;p30"/>
          <p:cNvSpPr txBox="1">
            <a:spLocks noGrp="1"/>
          </p:cNvSpPr>
          <p:nvPr>
            <p:ph type="subTitle" idx="9"/>
          </p:nvPr>
        </p:nvSpPr>
        <p:spPr>
          <a:xfrm>
            <a:off x="4785649" y="1995950"/>
            <a:ext cx="22518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t> A powerful open-source computer vision library </a:t>
            </a:r>
            <a:endParaRPr dirty="0"/>
          </a:p>
        </p:txBody>
      </p:sp>
      <p:sp>
        <p:nvSpPr>
          <p:cNvPr id="174" name="Google Shape;174;p30"/>
          <p:cNvSpPr txBox="1">
            <a:spLocks noGrp="1"/>
          </p:cNvSpPr>
          <p:nvPr>
            <p:ph type="title" idx="4"/>
          </p:nvPr>
        </p:nvSpPr>
        <p:spPr>
          <a:xfrm>
            <a:off x="7110300" y="3088425"/>
            <a:ext cx="960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75" name="Google Shape;175;p30"/>
          <p:cNvSpPr txBox="1">
            <a:spLocks noGrp="1"/>
          </p:cNvSpPr>
          <p:nvPr>
            <p:ph type="ctrTitle" idx="13"/>
          </p:nvPr>
        </p:nvSpPr>
        <p:spPr>
          <a:xfrm>
            <a:off x="4785649" y="2929224"/>
            <a:ext cx="2251800" cy="50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WXPYTHON</a:t>
            </a:r>
            <a:endParaRPr dirty="0"/>
          </a:p>
        </p:txBody>
      </p:sp>
      <p:sp>
        <p:nvSpPr>
          <p:cNvPr id="176" name="Google Shape;176;p30"/>
          <p:cNvSpPr txBox="1">
            <a:spLocks noGrp="1"/>
          </p:cNvSpPr>
          <p:nvPr>
            <p:ph type="subTitle" idx="14"/>
          </p:nvPr>
        </p:nvSpPr>
        <p:spPr>
          <a:xfrm>
            <a:off x="4572000" y="3268800"/>
            <a:ext cx="2465449"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t>A GUI toolkit for the Python programming language</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1" name="Google Shape;211;p33"/>
          <p:cNvPicPr preferRelativeResize="0"/>
          <p:nvPr/>
        </p:nvPicPr>
        <p:blipFill rotWithShape="1">
          <a:blip r:embed="rId3">
            <a:alphaModFix/>
          </a:blip>
          <a:srcRect t="9" b="19"/>
          <a:stretch/>
        </p:blipFill>
        <p:spPr>
          <a:xfrm rot="10799945" flipH="1">
            <a:off x="6638836" y="1378618"/>
            <a:ext cx="1668025" cy="1815373"/>
          </a:xfrm>
          <a:prstGeom prst="rect">
            <a:avLst/>
          </a:prstGeom>
          <a:noFill/>
          <a:ln>
            <a:noFill/>
          </a:ln>
        </p:spPr>
      </p:pic>
      <p:sp>
        <p:nvSpPr>
          <p:cNvPr id="212" name="Google Shape;212;p33"/>
          <p:cNvSpPr txBox="1">
            <a:spLocks noGrp="1"/>
          </p:cNvSpPr>
          <p:nvPr>
            <p:ph type="title" idx="6"/>
          </p:nvPr>
        </p:nvSpPr>
        <p:spPr>
          <a:xfrm>
            <a:off x="731925" y="698232"/>
            <a:ext cx="7680000" cy="62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SYSTEM DESIGN</a:t>
            </a:r>
            <a:endParaRPr dirty="0"/>
          </a:p>
        </p:txBody>
      </p:sp>
      <p:sp>
        <p:nvSpPr>
          <p:cNvPr id="214" name="Google Shape;214;p33"/>
          <p:cNvSpPr txBox="1">
            <a:spLocks noGrp="1"/>
          </p:cNvSpPr>
          <p:nvPr>
            <p:ph type="subTitle" idx="1"/>
          </p:nvPr>
        </p:nvSpPr>
        <p:spPr>
          <a:xfrm>
            <a:off x="778487" y="1779450"/>
            <a:ext cx="7586876" cy="792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IN" dirty="0"/>
              <a:t>The system architecture for the hand gesture-controlled mouse consists of:</a:t>
            </a:r>
          </a:p>
          <a:p>
            <a:pPr marL="342900" lvl="0" algn="just" rtl="0">
              <a:spcBef>
                <a:spcPts val="0"/>
              </a:spcBef>
              <a:spcAft>
                <a:spcPts val="0"/>
              </a:spcAft>
              <a:buClr>
                <a:schemeClr val="dk1"/>
              </a:buClr>
              <a:buSzPts val="1100"/>
              <a:buFont typeface="Arial"/>
              <a:buAutoNum type="arabicPeriod"/>
            </a:pPr>
            <a:r>
              <a:rPr lang="en-IN" b="1" dirty="0"/>
              <a:t>Input Module</a:t>
            </a:r>
            <a:r>
              <a:rPr lang="en-IN" dirty="0"/>
              <a:t>: Captures video input from a webcam.</a:t>
            </a:r>
          </a:p>
          <a:p>
            <a:pPr marL="342900" lvl="0" algn="just" rtl="0">
              <a:spcBef>
                <a:spcPts val="0"/>
              </a:spcBef>
              <a:spcAft>
                <a:spcPts val="0"/>
              </a:spcAft>
              <a:buClr>
                <a:schemeClr val="dk1"/>
              </a:buClr>
              <a:buSzPts val="1100"/>
              <a:buFont typeface="Arial"/>
              <a:buAutoNum type="arabicPeriod"/>
            </a:pPr>
            <a:r>
              <a:rPr lang="en-IN" b="1" dirty="0"/>
              <a:t>Image Processing Module</a:t>
            </a:r>
            <a:r>
              <a:rPr lang="en-IN" dirty="0"/>
              <a:t>: Processes video frames using OpenCV for hand gesture detection.</a:t>
            </a:r>
          </a:p>
          <a:p>
            <a:pPr marL="342900" lvl="0" algn="just" rtl="0">
              <a:spcBef>
                <a:spcPts val="0"/>
              </a:spcBef>
              <a:spcAft>
                <a:spcPts val="0"/>
              </a:spcAft>
              <a:buClr>
                <a:schemeClr val="dk1"/>
              </a:buClr>
              <a:buSzPts val="1100"/>
              <a:buFont typeface="Arial"/>
              <a:buAutoNum type="arabicPeriod"/>
            </a:pPr>
            <a:r>
              <a:rPr lang="en-IN" b="1" dirty="0"/>
              <a:t>Gesture Recognition Module</a:t>
            </a:r>
            <a:r>
              <a:rPr lang="en-IN" dirty="0"/>
              <a:t>: </a:t>
            </a:r>
            <a:r>
              <a:rPr lang="en-IN" dirty="0" err="1"/>
              <a:t>Analyzes</a:t>
            </a:r>
            <a:r>
              <a:rPr lang="en-IN" dirty="0"/>
              <a:t> hand gestures to recognize specific actions.</a:t>
            </a:r>
          </a:p>
          <a:p>
            <a:pPr marL="342900" lvl="0" algn="just" rtl="0">
              <a:spcBef>
                <a:spcPts val="0"/>
              </a:spcBef>
              <a:spcAft>
                <a:spcPts val="0"/>
              </a:spcAft>
              <a:buClr>
                <a:schemeClr val="dk1"/>
              </a:buClr>
              <a:buSzPts val="1100"/>
              <a:buFont typeface="Arial"/>
              <a:buAutoNum type="arabicPeriod"/>
            </a:pPr>
            <a:r>
              <a:rPr lang="en-IN" b="1" dirty="0"/>
              <a:t>Mouse Control Module</a:t>
            </a:r>
            <a:r>
              <a:rPr lang="en-IN" dirty="0"/>
              <a:t>: Maps recognized gestures to corresponding mouse actions using </a:t>
            </a:r>
            <a:r>
              <a:rPr lang="en-IN" dirty="0" err="1"/>
              <a:t>pynput</a:t>
            </a:r>
            <a:r>
              <a:rPr lang="en-IN" dirty="0"/>
              <a:t>.</a:t>
            </a:r>
          </a:p>
          <a:p>
            <a:pPr marL="342900" lvl="0" algn="just" rtl="0">
              <a:spcBef>
                <a:spcPts val="0"/>
              </a:spcBef>
              <a:spcAft>
                <a:spcPts val="0"/>
              </a:spcAft>
              <a:buClr>
                <a:schemeClr val="dk1"/>
              </a:buClr>
              <a:buSzPts val="1100"/>
              <a:buFont typeface="Arial"/>
              <a:buAutoNum type="arabicPeriod"/>
            </a:pPr>
            <a:r>
              <a:rPr lang="en-IN" b="1" dirty="0"/>
              <a:t>User Interface Module</a:t>
            </a:r>
            <a:r>
              <a:rPr lang="en-IN" dirty="0"/>
              <a:t>: Provides a GUI for user interaction and settings adjustment.</a:t>
            </a:r>
          </a:p>
          <a:p>
            <a:pPr marL="342900" lvl="0" algn="just" rtl="0">
              <a:spcBef>
                <a:spcPts val="0"/>
              </a:spcBef>
              <a:spcAft>
                <a:spcPts val="0"/>
              </a:spcAft>
              <a:buClr>
                <a:schemeClr val="dk1"/>
              </a:buClr>
              <a:buSzPts val="1100"/>
              <a:buFont typeface="Arial"/>
              <a:buAutoNum type="arabicPeriod"/>
            </a:pPr>
            <a:r>
              <a:rPr lang="en-IN" b="1" dirty="0"/>
              <a:t>Integration and Optimization</a:t>
            </a:r>
            <a:r>
              <a:rPr lang="en-IN" dirty="0"/>
              <a:t>: Integrates modules for seamless operation and optimizes performance . This modular design ensures efficient hand gesture detection and accurate mouse control, enhancing user interaction with the system.</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1" name="Google Shape;211;p33"/>
          <p:cNvPicPr preferRelativeResize="0"/>
          <p:nvPr/>
        </p:nvPicPr>
        <p:blipFill rotWithShape="1">
          <a:blip r:embed="rId3">
            <a:alphaModFix/>
          </a:blip>
          <a:srcRect t="9" b="19"/>
          <a:stretch/>
        </p:blipFill>
        <p:spPr>
          <a:xfrm rot="10799945" flipH="1">
            <a:off x="6638836" y="1378618"/>
            <a:ext cx="1668025" cy="1815373"/>
          </a:xfrm>
          <a:prstGeom prst="rect">
            <a:avLst/>
          </a:prstGeom>
          <a:noFill/>
          <a:ln>
            <a:noFill/>
          </a:ln>
        </p:spPr>
      </p:pic>
      <p:sp>
        <p:nvSpPr>
          <p:cNvPr id="212" name="Google Shape;212;p33"/>
          <p:cNvSpPr txBox="1">
            <a:spLocks noGrp="1"/>
          </p:cNvSpPr>
          <p:nvPr>
            <p:ph type="title" idx="6"/>
          </p:nvPr>
        </p:nvSpPr>
        <p:spPr>
          <a:xfrm>
            <a:off x="731925" y="698232"/>
            <a:ext cx="7680000" cy="62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ARCHITECTURAL DIAGRAM</a:t>
            </a:r>
            <a:endParaRPr dirty="0"/>
          </a:p>
        </p:txBody>
      </p:sp>
      <p:pic>
        <p:nvPicPr>
          <p:cNvPr id="3" name="Picture 2">
            <a:extLst>
              <a:ext uri="{FF2B5EF4-FFF2-40B4-BE49-F238E27FC236}">
                <a16:creationId xmlns:a16="http://schemas.microsoft.com/office/drawing/2014/main" id="{13173E9A-8584-4F78-0654-FEF479F7AE05}"/>
              </a:ext>
            </a:extLst>
          </p:cNvPr>
          <p:cNvPicPr>
            <a:picLocks noChangeAspect="1"/>
          </p:cNvPicPr>
          <p:nvPr/>
        </p:nvPicPr>
        <p:blipFill rotWithShape="1">
          <a:blip r:embed="rId4"/>
          <a:srcRect l="17373" t="34596" r="23475" b="24369"/>
          <a:stretch/>
        </p:blipFill>
        <p:spPr>
          <a:xfrm>
            <a:off x="408512" y="1569359"/>
            <a:ext cx="8326976" cy="3249292"/>
          </a:xfrm>
          <a:prstGeom prst="rect">
            <a:avLst/>
          </a:prstGeom>
        </p:spPr>
      </p:pic>
    </p:spTree>
    <p:extLst>
      <p:ext uri="{BB962C8B-B14F-4D97-AF65-F5344CB8AC3E}">
        <p14:creationId xmlns:p14="http://schemas.microsoft.com/office/powerpoint/2010/main" val="2094315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idx="8"/>
          </p:nvPr>
        </p:nvSpPr>
        <p:spPr>
          <a:xfrm>
            <a:off x="731925" y="698232"/>
            <a:ext cx="7680000" cy="62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IMPLEMENTATION DETAILS</a:t>
            </a:r>
            <a:endParaRPr dirty="0"/>
          </a:p>
        </p:txBody>
      </p:sp>
      <p:sp>
        <p:nvSpPr>
          <p:cNvPr id="252" name="Google Shape;252;p36"/>
          <p:cNvSpPr txBox="1">
            <a:spLocks noGrp="1"/>
          </p:cNvSpPr>
          <p:nvPr>
            <p:ph type="ctrTitle"/>
          </p:nvPr>
        </p:nvSpPr>
        <p:spPr>
          <a:xfrm>
            <a:off x="1079236" y="1935599"/>
            <a:ext cx="2251800" cy="50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VIDEO INPUT</a:t>
            </a:r>
            <a:endParaRPr dirty="0"/>
          </a:p>
        </p:txBody>
      </p:sp>
      <p:sp>
        <p:nvSpPr>
          <p:cNvPr id="253" name="Google Shape;253;p36"/>
          <p:cNvSpPr txBox="1">
            <a:spLocks noGrp="1"/>
          </p:cNvSpPr>
          <p:nvPr>
            <p:ph type="subTitle" idx="1"/>
          </p:nvPr>
        </p:nvSpPr>
        <p:spPr>
          <a:xfrm>
            <a:off x="1079238" y="2322800"/>
            <a:ext cx="2251800" cy="62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 Utilizes OpenCV to access the webcam</a:t>
            </a:r>
            <a:endParaRPr dirty="0"/>
          </a:p>
        </p:txBody>
      </p:sp>
      <p:sp>
        <p:nvSpPr>
          <p:cNvPr id="254" name="Google Shape;254;p36"/>
          <p:cNvSpPr txBox="1">
            <a:spLocks noGrp="1"/>
          </p:cNvSpPr>
          <p:nvPr>
            <p:ph type="ctrTitle" idx="2"/>
          </p:nvPr>
        </p:nvSpPr>
        <p:spPr>
          <a:xfrm>
            <a:off x="5812961" y="1935599"/>
            <a:ext cx="2251800" cy="50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IMAGE PROCESSING</a:t>
            </a:r>
            <a:endParaRPr dirty="0"/>
          </a:p>
        </p:txBody>
      </p:sp>
      <p:sp>
        <p:nvSpPr>
          <p:cNvPr id="255" name="Google Shape;255;p36"/>
          <p:cNvSpPr txBox="1">
            <a:spLocks noGrp="1"/>
          </p:cNvSpPr>
          <p:nvPr>
            <p:ph type="subTitle" idx="3"/>
          </p:nvPr>
        </p:nvSpPr>
        <p:spPr>
          <a:xfrm>
            <a:off x="5812963" y="2322800"/>
            <a:ext cx="2598962" cy="6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 Applies color segmentation, morphological operations</a:t>
            </a:r>
            <a:endParaRPr dirty="0"/>
          </a:p>
        </p:txBody>
      </p:sp>
      <p:sp>
        <p:nvSpPr>
          <p:cNvPr id="256" name="Google Shape;256;p36"/>
          <p:cNvSpPr txBox="1">
            <a:spLocks noGrp="1"/>
          </p:cNvSpPr>
          <p:nvPr>
            <p:ph type="ctrTitle" idx="4"/>
          </p:nvPr>
        </p:nvSpPr>
        <p:spPr>
          <a:xfrm>
            <a:off x="1079236" y="3204799"/>
            <a:ext cx="2251800" cy="50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MOUSE CONTROL</a:t>
            </a:r>
            <a:endParaRPr dirty="0"/>
          </a:p>
        </p:txBody>
      </p:sp>
      <p:sp>
        <p:nvSpPr>
          <p:cNvPr id="257" name="Google Shape;257;p36"/>
          <p:cNvSpPr txBox="1">
            <a:spLocks noGrp="1"/>
          </p:cNvSpPr>
          <p:nvPr>
            <p:ph type="subTitle" idx="5"/>
          </p:nvPr>
        </p:nvSpPr>
        <p:spPr>
          <a:xfrm>
            <a:off x="813661" y="3592000"/>
            <a:ext cx="2517377" cy="62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t> Uses the </a:t>
            </a:r>
            <a:r>
              <a:rPr lang="en-US" dirty="0" err="1"/>
              <a:t>pynput</a:t>
            </a:r>
            <a:r>
              <a:rPr lang="en-US" dirty="0"/>
              <a:t> library to simulate mouse actions </a:t>
            </a:r>
            <a:endParaRPr dirty="0"/>
          </a:p>
        </p:txBody>
      </p:sp>
      <p:sp>
        <p:nvSpPr>
          <p:cNvPr id="258" name="Google Shape;258;p36"/>
          <p:cNvSpPr txBox="1">
            <a:spLocks noGrp="1"/>
          </p:cNvSpPr>
          <p:nvPr>
            <p:ph type="ctrTitle" idx="6"/>
          </p:nvPr>
        </p:nvSpPr>
        <p:spPr>
          <a:xfrm>
            <a:off x="5812961" y="3204799"/>
            <a:ext cx="2251800" cy="50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OPTIMIZATION</a:t>
            </a:r>
            <a:endParaRPr dirty="0"/>
          </a:p>
        </p:txBody>
      </p:sp>
      <p:sp>
        <p:nvSpPr>
          <p:cNvPr id="259" name="Google Shape;259;p36"/>
          <p:cNvSpPr txBox="1">
            <a:spLocks noGrp="1"/>
          </p:cNvSpPr>
          <p:nvPr>
            <p:ph type="subTitle" idx="7"/>
          </p:nvPr>
        </p:nvSpPr>
        <p:spPr>
          <a:xfrm>
            <a:off x="5812963" y="3592000"/>
            <a:ext cx="2251800" cy="6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Optimizes performance by parallelizing tasks</a:t>
            </a:r>
            <a:endParaRPr dirty="0"/>
          </a:p>
        </p:txBody>
      </p:sp>
      <p:sp>
        <p:nvSpPr>
          <p:cNvPr id="260" name="Google Shape;260;p36"/>
          <p:cNvSpPr/>
          <p:nvPr/>
        </p:nvSpPr>
        <p:spPr>
          <a:xfrm>
            <a:off x="3776454" y="2195318"/>
            <a:ext cx="483641" cy="484930"/>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 name="Google Shape;261;p36"/>
          <p:cNvGrpSpPr/>
          <p:nvPr/>
        </p:nvGrpSpPr>
        <p:grpSpPr>
          <a:xfrm>
            <a:off x="3767436" y="3475661"/>
            <a:ext cx="492904" cy="475499"/>
            <a:chOff x="-32243500" y="2299850"/>
            <a:chExt cx="300900" cy="290275"/>
          </a:xfrm>
        </p:grpSpPr>
        <p:sp>
          <p:nvSpPr>
            <p:cNvPr id="262" name="Google Shape;262;p36"/>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6"/>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36"/>
          <p:cNvGrpSpPr/>
          <p:nvPr/>
        </p:nvGrpSpPr>
        <p:grpSpPr>
          <a:xfrm>
            <a:off x="4863377" y="2190672"/>
            <a:ext cx="513006" cy="494263"/>
            <a:chOff x="-63665750" y="1914325"/>
            <a:chExt cx="328450" cy="316450"/>
          </a:xfrm>
        </p:grpSpPr>
        <p:sp>
          <p:nvSpPr>
            <p:cNvPr id="265" name="Google Shape;265;p3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67;p36"/>
          <p:cNvGrpSpPr/>
          <p:nvPr/>
        </p:nvGrpSpPr>
        <p:grpSpPr>
          <a:xfrm>
            <a:off x="4878204" y="3475659"/>
            <a:ext cx="483486" cy="494537"/>
            <a:chOff x="-59475600" y="2658625"/>
            <a:chExt cx="309550" cy="316625"/>
          </a:xfrm>
        </p:grpSpPr>
        <p:sp>
          <p:nvSpPr>
            <p:cNvPr id="268" name="Google Shape;268;p3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Cybersecurity Agency by Slidesgo">
  <a:themeElements>
    <a:clrScheme name="Simple Light">
      <a:dk1>
        <a:srgbClr val="FFFFFF"/>
      </a:dk1>
      <a:lt1>
        <a:srgbClr val="FFFFFF"/>
      </a:lt1>
      <a:dk2>
        <a:srgbClr val="140240"/>
      </a:dk2>
      <a:lt2>
        <a:srgbClr val="4F0B81"/>
      </a:lt2>
      <a:accent1>
        <a:srgbClr val="FF40E0"/>
      </a:accent1>
      <a:accent2>
        <a:srgbClr val="FF96FF"/>
      </a:accent2>
      <a:accent3>
        <a:srgbClr val="008AD7"/>
      </a:accent3>
      <a:accent4>
        <a:srgbClr val="513DDC"/>
      </a:accent4>
      <a:accent5>
        <a:srgbClr val="2F197D"/>
      </a:accent5>
      <a:accent6>
        <a:srgbClr val="2F197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TotalTime>
  <Words>1323</Words>
  <Application>Microsoft Office PowerPoint</Application>
  <PresentationFormat>On-screen Show (16:9)</PresentationFormat>
  <Paragraphs>101</Paragraphs>
  <Slides>28</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Raleway ExtraBold</vt:lpstr>
      <vt:lpstr>Raleway Black</vt:lpstr>
      <vt:lpstr>Muli</vt:lpstr>
      <vt:lpstr>Arial</vt:lpstr>
      <vt:lpstr>Open Sans</vt:lpstr>
      <vt:lpstr>Oswald</vt:lpstr>
      <vt:lpstr>Cybersecurity Agency by Slidesgo</vt:lpstr>
      <vt:lpstr>COMPUTER VISION VIRTUAL MOUSE</vt:lpstr>
      <vt:lpstr>PROJECT OBJECTIVE</vt:lpstr>
      <vt:lpstr>SCOPE OF PROJECT</vt:lpstr>
      <vt:lpstr>PROPOSED METHODS</vt:lpstr>
      <vt:lpstr>ALGORITHM</vt:lpstr>
      <vt:lpstr>TOOLS USED</vt:lpstr>
      <vt:lpstr>SYSTEM DESIGN</vt:lpstr>
      <vt:lpstr>ARCHITECTURAL DIAGRAM</vt:lpstr>
      <vt:lpstr>IMPLEMENTATION DETAILS</vt:lpstr>
      <vt:lpstr>PREVIOUS INPUT </vt:lpstr>
      <vt:lpstr>PREVIOUS INPUT </vt:lpstr>
      <vt:lpstr>PREVIOUS INPUT </vt:lpstr>
      <vt:lpstr>PREVIOUS INPUT </vt:lpstr>
      <vt:lpstr>PREVIOUS OUTPUT </vt:lpstr>
      <vt:lpstr>CODE IMPROVEMENTS</vt:lpstr>
      <vt:lpstr>FINAL INPUT</vt:lpstr>
      <vt:lpstr>FINAL INPUT</vt:lpstr>
      <vt:lpstr>FINAL INPUT</vt:lpstr>
      <vt:lpstr>FINAL INPUT</vt:lpstr>
      <vt:lpstr>FINAL INPUT</vt:lpstr>
      <vt:lpstr>FINAL INPUT</vt:lpstr>
      <vt:lpstr>FINAL INPUT</vt:lpstr>
      <vt:lpstr>FINAL INPUT</vt:lpstr>
      <vt:lpstr>FINAL INPUT</vt:lpstr>
      <vt:lpstr>FINAL OUTPUT</vt:lpstr>
      <vt:lpstr>RESULTS</vt:lpstr>
      <vt:lpstr>CONCLUSION</vt:lpstr>
      <vt:lpstr>TEAM DETAILS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VIRTUAL MOUSE</dc:title>
  <cp:lastModifiedBy>Pragati .</cp:lastModifiedBy>
  <cp:revision>3</cp:revision>
  <dcterms:modified xsi:type="dcterms:W3CDTF">2024-05-04T13:02:07Z</dcterms:modified>
</cp:coreProperties>
</file>